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8" r:id="rId4"/>
    <p:sldId id="279" r:id="rId5"/>
    <p:sldId id="280" r:id="rId6"/>
    <p:sldId id="275" r:id="rId7"/>
    <p:sldId id="277" r:id="rId8"/>
    <p:sldId id="276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45E092-AF80-4AAA-A35F-20A42E4D27F0}">
          <p14:sldIdLst>
            <p14:sldId id="256"/>
            <p14:sldId id="259"/>
            <p14:sldId id="278"/>
            <p14:sldId id="279"/>
            <p14:sldId id="280"/>
            <p14:sldId id="275"/>
            <p14:sldId id="277"/>
            <p14:sldId id="276"/>
          </p14:sldIdLst>
        </p14:section>
        <p14:section name="Section sans titre" id="{26638BC7-654D-47E3-AEC5-1F441CB64C8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B87FA7-8CB0-4B2D-9999-4017C815681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1E8F6D-AE36-4DAA-BF00-D8DC8F771C7D}">
      <dgm:prSet/>
      <dgm:spPr/>
      <dgm:t>
        <a:bodyPr/>
        <a:lstStyle/>
        <a:p>
          <a:r>
            <a:rPr lang="en-US" dirty="0"/>
            <a:t>Minimum length 6 characters.</a:t>
          </a:r>
        </a:p>
      </dgm:t>
    </dgm:pt>
    <dgm:pt modelId="{5B6A948B-F08F-4185-A7EE-9BF543F69DCD}" type="parTrans" cxnId="{E4DCFE5D-97CB-4E49-B702-74A9DF4281E5}">
      <dgm:prSet/>
      <dgm:spPr/>
      <dgm:t>
        <a:bodyPr/>
        <a:lstStyle/>
        <a:p>
          <a:endParaRPr lang="en-US"/>
        </a:p>
      </dgm:t>
    </dgm:pt>
    <dgm:pt modelId="{D12B15D8-0AE5-40E2-B521-B050EA8C3975}" type="sibTrans" cxnId="{E4DCFE5D-97CB-4E49-B702-74A9DF4281E5}">
      <dgm:prSet/>
      <dgm:spPr/>
      <dgm:t>
        <a:bodyPr/>
        <a:lstStyle/>
        <a:p>
          <a:endParaRPr lang="en-US"/>
        </a:p>
      </dgm:t>
    </dgm:pt>
    <dgm:pt modelId="{204371E7-77E4-43B6-9C0A-1CCD563D6251}">
      <dgm:prSet/>
      <dgm:spPr/>
      <dgm:t>
        <a:bodyPr/>
        <a:lstStyle/>
        <a:p>
          <a:r>
            <a:rPr lang="en-US" dirty="0"/>
            <a:t>Maximum length 16 characters.</a:t>
          </a:r>
        </a:p>
      </dgm:t>
    </dgm:pt>
    <dgm:pt modelId="{59FF8944-48C4-416E-94B3-AA3166E0E6ED}" type="parTrans" cxnId="{41CEE0FA-6208-476C-8B77-5FC021CE7828}">
      <dgm:prSet/>
      <dgm:spPr/>
      <dgm:t>
        <a:bodyPr/>
        <a:lstStyle/>
        <a:p>
          <a:endParaRPr lang="en-US"/>
        </a:p>
      </dgm:t>
    </dgm:pt>
    <dgm:pt modelId="{5BA0C30C-BAF6-41DD-8083-D7527DF14E4C}" type="sibTrans" cxnId="{41CEE0FA-6208-476C-8B77-5FC021CE7828}">
      <dgm:prSet/>
      <dgm:spPr/>
      <dgm:t>
        <a:bodyPr/>
        <a:lstStyle/>
        <a:p>
          <a:endParaRPr lang="en-US"/>
        </a:p>
      </dgm:t>
    </dgm:pt>
    <dgm:pt modelId="{A3A9B5C9-3F11-4979-BC73-C2B876C875BA}">
      <dgm:prSet/>
      <dgm:spPr/>
      <dgm:t>
        <a:bodyPr/>
        <a:lstStyle/>
        <a:p>
          <a:r>
            <a:rPr lang="en-US"/>
            <a:t>At least 1 letter between [a-z] and 1 letter between [A-Z].</a:t>
          </a:r>
        </a:p>
      </dgm:t>
    </dgm:pt>
    <dgm:pt modelId="{DCF21DC0-49F3-4748-A80C-001FC6B2DB72}" type="parTrans" cxnId="{83B4329F-5699-438F-950D-84786F14FC24}">
      <dgm:prSet/>
      <dgm:spPr/>
      <dgm:t>
        <a:bodyPr/>
        <a:lstStyle/>
        <a:p>
          <a:endParaRPr lang="en-US"/>
        </a:p>
      </dgm:t>
    </dgm:pt>
    <dgm:pt modelId="{2C012ADE-7705-4448-A862-D544A576A87E}" type="sibTrans" cxnId="{83B4329F-5699-438F-950D-84786F14FC24}">
      <dgm:prSet/>
      <dgm:spPr/>
      <dgm:t>
        <a:bodyPr/>
        <a:lstStyle/>
        <a:p>
          <a:endParaRPr lang="en-US"/>
        </a:p>
      </dgm:t>
    </dgm:pt>
    <dgm:pt modelId="{089DE78B-2EAC-4F11-97B7-495C6DD33E10}">
      <dgm:prSet/>
      <dgm:spPr/>
      <dgm:t>
        <a:bodyPr/>
        <a:lstStyle/>
        <a:p>
          <a:r>
            <a:rPr lang="en-US"/>
            <a:t>At least 1 number between [0-9].</a:t>
          </a:r>
        </a:p>
      </dgm:t>
    </dgm:pt>
    <dgm:pt modelId="{58118BE0-91E0-45ED-A79C-85E286532B65}" type="parTrans" cxnId="{1AAA05BC-BA18-4D12-8974-9B8333CBB83D}">
      <dgm:prSet/>
      <dgm:spPr/>
      <dgm:t>
        <a:bodyPr/>
        <a:lstStyle/>
        <a:p>
          <a:endParaRPr lang="en-US"/>
        </a:p>
      </dgm:t>
    </dgm:pt>
    <dgm:pt modelId="{18C3A2C2-BED6-4763-ABAB-4D26BD35B9D3}" type="sibTrans" cxnId="{1AAA05BC-BA18-4D12-8974-9B8333CBB83D}">
      <dgm:prSet/>
      <dgm:spPr/>
      <dgm:t>
        <a:bodyPr/>
        <a:lstStyle/>
        <a:p>
          <a:endParaRPr lang="en-US"/>
        </a:p>
      </dgm:t>
    </dgm:pt>
    <dgm:pt modelId="{BA2B80C2-AD6B-4839-8CE4-0B03356A770A}">
      <dgm:prSet/>
      <dgm:spPr/>
      <dgm:t>
        <a:bodyPr/>
        <a:lstStyle/>
        <a:p>
          <a:r>
            <a:rPr lang="en-US" dirty="0"/>
            <a:t>At least 1 character from [$#@].</a:t>
          </a:r>
        </a:p>
      </dgm:t>
    </dgm:pt>
    <dgm:pt modelId="{7C512307-55AD-4540-8942-F0FA0A13F740}" type="parTrans" cxnId="{A8D8ADB9-50F1-4EDD-B788-12A6AC7DAF3E}">
      <dgm:prSet/>
      <dgm:spPr/>
      <dgm:t>
        <a:bodyPr/>
        <a:lstStyle/>
        <a:p>
          <a:endParaRPr lang="en-US"/>
        </a:p>
      </dgm:t>
    </dgm:pt>
    <dgm:pt modelId="{AE4919ED-A581-4956-B596-47E8B90BB622}" type="sibTrans" cxnId="{A8D8ADB9-50F1-4EDD-B788-12A6AC7DAF3E}">
      <dgm:prSet/>
      <dgm:spPr/>
      <dgm:t>
        <a:bodyPr/>
        <a:lstStyle/>
        <a:p>
          <a:endParaRPr lang="en-US"/>
        </a:p>
      </dgm:t>
    </dgm:pt>
    <dgm:pt modelId="{17C9A0F5-60EA-460A-9EE3-D618589CB4B9}" type="pres">
      <dgm:prSet presAssocID="{08B87FA7-8CB0-4B2D-9999-4017C8156819}" presName="vert0" presStyleCnt="0">
        <dgm:presLayoutVars>
          <dgm:dir/>
          <dgm:animOne val="branch"/>
          <dgm:animLvl val="lvl"/>
        </dgm:presLayoutVars>
      </dgm:prSet>
      <dgm:spPr/>
    </dgm:pt>
    <dgm:pt modelId="{EAA7A14B-E587-4C95-AFD3-DCCD2E6B9F74}" type="pres">
      <dgm:prSet presAssocID="{F71E8F6D-AE36-4DAA-BF00-D8DC8F771C7D}" presName="thickLine" presStyleLbl="alignNode1" presStyleIdx="0" presStyleCnt="5"/>
      <dgm:spPr/>
    </dgm:pt>
    <dgm:pt modelId="{6057ABD8-B181-4050-A674-535131B0C189}" type="pres">
      <dgm:prSet presAssocID="{F71E8F6D-AE36-4DAA-BF00-D8DC8F771C7D}" presName="horz1" presStyleCnt="0"/>
      <dgm:spPr/>
    </dgm:pt>
    <dgm:pt modelId="{56F6610F-7CA7-4C13-B3D7-CB26331E2AB7}" type="pres">
      <dgm:prSet presAssocID="{F71E8F6D-AE36-4DAA-BF00-D8DC8F771C7D}" presName="tx1" presStyleLbl="revTx" presStyleIdx="0" presStyleCnt="5"/>
      <dgm:spPr/>
    </dgm:pt>
    <dgm:pt modelId="{F5A9D59A-29DD-4ECB-A42E-E1CE8728AEAF}" type="pres">
      <dgm:prSet presAssocID="{F71E8F6D-AE36-4DAA-BF00-D8DC8F771C7D}" presName="vert1" presStyleCnt="0"/>
      <dgm:spPr/>
    </dgm:pt>
    <dgm:pt modelId="{AA65491D-7958-4E90-A482-2865F1E2647C}" type="pres">
      <dgm:prSet presAssocID="{204371E7-77E4-43B6-9C0A-1CCD563D6251}" presName="thickLine" presStyleLbl="alignNode1" presStyleIdx="1" presStyleCnt="5"/>
      <dgm:spPr/>
    </dgm:pt>
    <dgm:pt modelId="{05153C88-D29D-4562-8B9E-640E9BF417B3}" type="pres">
      <dgm:prSet presAssocID="{204371E7-77E4-43B6-9C0A-1CCD563D6251}" presName="horz1" presStyleCnt="0"/>
      <dgm:spPr/>
    </dgm:pt>
    <dgm:pt modelId="{088E7961-419E-4ED9-B1EE-2BC165CD90DF}" type="pres">
      <dgm:prSet presAssocID="{204371E7-77E4-43B6-9C0A-1CCD563D6251}" presName="tx1" presStyleLbl="revTx" presStyleIdx="1" presStyleCnt="5"/>
      <dgm:spPr/>
    </dgm:pt>
    <dgm:pt modelId="{3D55DF8D-DFA5-4595-9221-506C53F83E63}" type="pres">
      <dgm:prSet presAssocID="{204371E7-77E4-43B6-9C0A-1CCD563D6251}" presName="vert1" presStyleCnt="0"/>
      <dgm:spPr/>
    </dgm:pt>
    <dgm:pt modelId="{49816640-5C2E-4C22-A3A7-9DC58F20795E}" type="pres">
      <dgm:prSet presAssocID="{A3A9B5C9-3F11-4979-BC73-C2B876C875BA}" presName="thickLine" presStyleLbl="alignNode1" presStyleIdx="2" presStyleCnt="5"/>
      <dgm:spPr/>
    </dgm:pt>
    <dgm:pt modelId="{8E062B54-1DE8-4CF9-A304-4F62A14AB4F4}" type="pres">
      <dgm:prSet presAssocID="{A3A9B5C9-3F11-4979-BC73-C2B876C875BA}" presName="horz1" presStyleCnt="0"/>
      <dgm:spPr/>
    </dgm:pt>
    <dgm:pt modelId="{262CF1E1-EBD4-44C1-9078-84A6D73D95CC}" type="pres">
      <dgm:prSet presAssocID="{A3A9B5C9-3F11-4979-BC73-C2B876C875BA}" presName="tx1" presStyleLbl="revTx" presStyleIdx="2" presStyleCnt="5"/>
      <dgm:spPr/>
    </dgm:pt>
    <dgm:pt modelId="{FAC6DA75-0775-40A9-BF27-D8FBABE9EBE6}" type="pres">
      <dgm:prSet presAssocID="{A3A9B5C9-3F11-4979-BC73-C2B876C875BA}" presName="vert1" presStyleCnt="0"/>
      <dgm:spPr/>
    </dgm:pt>
    <dgm:pt modelId="{56F3C22A-2083-4C24-A17C-5069C1DACC3D}" type="pres">
      <dgm:prSet presAssocID="{089DE78B-2EAC-4F11-97B7-495C6DD33E10}" presName="thickLine" presStyleLbl="alignNode1" presStyleIdx="3" presStyleCnt="5"/>
      <dgm:spPr/>
    </dgm:pt>
    <dgm:pt modelId="{B970A8D8-9E5D-4A60-90E3-67F10963CD72}" type="pres">
      <dgm:prSet presAssocID="{089DE78B-2EAC-4F11-97B7-495C6DD33E10}" presName="horz1" presStyleCnt="0"/>
      <dgm:spPr/>
    </dgm:pt>
    <dgm:pt modelId="{81463007-0A86-4734-B09C-61AC7753E195}" type="pres">
      <dgm:prSet presAssocID="{089DE78B-2EAC-4F11-97B7-495C6DD33E10}" presName="tx1" presStyleLbl="revTx" presStyleIdx="3" presStyleCnt="5"/>
      <dgm:spPr/>
    </dgm:pt>
    <dgm:pt modelId="{C6115A7D-0938-490B-8A5E-046712597D17}" type="pres">
      <dgm:prSet presAssocID="{089DE78B-2EAC-4F11-97B7-495C6DD33E10}" presName="vert1" presStyleCnt="0"/>
      <dgm:spPr/>
    </dgm:pt>
    <dgm:pt modelId="{CAAA7E27-66AE-4913-B4A6-999961BE2DEB}" type="pres">
      <dgm:prSet presAssocID="{BA2B80C2-AD6B-4839-8CE4-0B03356A770A}" presName="thickLine" presStyleLbl="alignNode1" presStyleIdx="4" presStyleCnt="5"/>
      <dgm:spPr/>
    </dgm:pt>
    <dgm:pt modelId="{5C62929F-FB7F-43C2-933E-EEC6CC05D369}" type="pres">
      <dgm:prSet presAssocID="{BA2B80C2-AD6B-4839-8CE4-0B03356A770A}" presName="horz1" presStyleCnt="0"/>
      <dgm:spPr/>
    </dgm:pt>
    <dgm:pt modelId="{5A4E60C7-76BA-417B-8234-E3135DADAA66}" type="pres">
      <dgm:prSet presAssocID="{BA2B80C2-AD6B-4839-8CE4-0B03356A770A}" presName="tx1" presStyleLbl="revTx" presStyleIdx="4" presStyleCnt="5"/>
      <dgm:spPr/>
    </dgm:pt>
    <dgm:pt modelId="{A0B7D374-D670-4FEF-BF0C-717C1DA04AF1}" type="pres">
      <dgm:prSet presAssocID="{BA2B80C2-AD6B-4839-8CE4-0B03356A770A}" presName="vert1" presStyleCnt="0"/>
      <dgm:spPr/>
    </dgm:pt>
  </dgm:ptLst>
  <dgm:cxnLst>
    <dgm:cxn modelId="{57641802-9900-4523-87E8-DBCFE4E48C69}" type="presOf" srcId="{A3A9B5C9-3F11-4979-BC73-C2B876C875BA}" destId="{262CF1E1-EBD4-44C1-9078-84A6D73D95CC}" srcOrd="0" destOrd="0" presId="urn:microsoft.com/office/officeart/2008/layout/LinedList"/>
    <dgm:cxn modelId="{FE24B706-DEBF-439F-8F46-BC2C817E0D02}" type="presOf" srcId="{BA2B80C2-AD6B-4839-8CE4-0B03356A770A}" destId="{5A4E60C7-76BA-417B-8234-E3135DADAA66}" srcOrd="0" destOrd="0" presId="urn:microsoft.com/office/officeart/2008/layout/LinedList"/>
    <dgm:cxn modelId="{E4DCFE5D-97CB-4E49-B702-74A9DF4281E5}" srcId="{08B87FA7-8CB0-4B2D-9999-4017C8156819}" destId="{F71E8F6D-AE36-4DAA-BF00-D8DC8F771C7D}" srcOrd="0" destOrd="0" parTransId="{5B6A948B-F08F-4185-A7EE-9BF543F69DCD}" sibTransId="{D12B15D8-0AE5-40E2-B521-B050EA8C3975}"/>
    <dgm:cxn modelId="{83B4329F-5699-438F-950D-84786F14FC24}" srcId="{08B87FA7-8CB0-4B2D-9999-4017C8156819}" destId="{A3A9B5C9-3F11-4979-BC73-C2B876C875BA}" srcOrd="2" destOrd="0" parTransId="{DCF21DC0-49F3-4748-A80C-001FC6B2DB72}" sibTransId="{2C012ADE-7705-4448-A862-D544A576A87E}"/>
    <dgm:cxn modelId="{D1C87CA6-1B06-4443-9F5A-5A3AC616A8B7}" type="presOf" srcId="{F71E8F6D-AE36-4DAA-BF00-D8DC8F771C7D}" destId="{56F6610F-7CA7-4C13-B3D7-CB26331E2AB7}" srcOrd="0" destOrd="0" presId="urn:microsoft.com/office/officeart/2008/layout/LinedList"/>
    <dgm:cxn modelId="{3CFB00B9-5E95-4052-9CC4-022B03B48186}" type="presOf" srcId="{08B87FA7-8CB0-4B2D-9999-4017C8156819}" destId="{17C9A0F5-60EA-460A-9EE3-D618589CB4B9}" srcOrd="0" destOrd="0" presId="urn:microsoft.com/office/officeart/2008/layout/LinedList"/>
    <dgm:cxn modelId="{A8D8ADB9-50F1-4EDD-B788-12A6AC7DAF3E}" srcId="{08B87FA7-8CB0-4B2D-9999-4017C8156819}" destId="{BA2B80C2-AD6B-4839-8CE4-0B03356A770A}" srcOrd="4" destOrd="0" parTransId="{7C512307-55AD-4540-8942-F0FA0A13F740}" sibTransId="{AE4919ED-A581-4956-B596-47E8B90BB622}"/>
    <dgm:cxn modelId="{1AAA05BC-BA18-4D12-8974-9B8333CBB83D}" srcId="{08B87FA7-8CB0-4B2D-9999-4017C8156819}" destId="{089DE78B-2EAC-4F11-97B7-495C6DD33E10}" srcOrd="3" destOrd="0" parTransId="{58118BE0-91E0-45ED-A79C-85E286532B65}" sibTransId="{18C3A2C2-BED6-4763-ABAB-4D26BD35B9D3}"/>
    <dgm:cxn modelId="{30C2F7E3-85D8-46EA-8030-08F044EAA4E1}" type="presOf" srcId="{204371E7-77E4-43B6-9C0A-1CCD563D6251}" destId="{088E7961-419E-4ED9-B1EE-2BC165CD90DF}" srcOrd="0" destOrd="0" presId="urn:microsoft.com/office/officeart/2008/layout/LinedList"/>
    <dgm:cxn modelId="{E6E57DE4-2A56-4CDC-B231-23BE6735F64C}" type="presOf" srcId="{089DE78B-2EAC-4F11-97B7-495C6DD33E10}" destId="{81463007-0A86-4734-B09C-61AC7753E195}" srcOrd="0" destOrd="0" presId="urn:microsoft.com/office/officeart/2008/layout/LinedList"/>
    <dgm:cxn modelId="{41CEE0FA-6208-476C-8B77-5FC021CE7828}" srcId="{08B87FA7-8CB0-4B2D-9999-4017C8156819}" destId="{204371E7-77E4-43B6-9C0A-1CCD563D6251}" srcOrd="1" destOrd="0" parTransId="{59FF8944-48C4-416E-94B3-AA3166E0E6ED}" sibTransId="{5BA0C30C-BAF6-41DD-8083-D7527DF14E4C}"/>
    <dgm:cxn modelId="{049FACAD-3DF5-4EC1-ACDA-554C6A35513E}" type="presParOf" srcId="{17C9A0F5-60EA-460A-9EE3-D618589CB4B9}" destId="{EAA7A14B-E587-4C95-AFD3-DCCD2E6B9F74}" srcOrd="0" destOrd="0" presId="urn:microsoft.com/office/officeart/2008/layout/LinedList"/>
    <dgm:cxn modelId="{790ABE34-E28F-4A2A-9CCA-805DBEFC7F77}" type="presParOf" srcId="{17C9A0F5-60EA-460A-9EE3-D618589CB4B9}" destId="{6057ABD8-B181-4050-A674-535131B0C189}" srcOrd="1" destOrd="0" presId="urn:microsoft.com/office/officeart/2008/layout/LinedList"/>
    <dgm:cxn modelId="{019AA77C-D14B-4790-AA9E-9C5AD001DB0B}" type="presParOf" srcId="{6057ABD8-B181-4050-A674-535131B0C189}" destId="{56F6610F-7CA7-4C13-B3D7-CB26331E2AB7}" srcOrd="0" destOrd="0" presId="urn:microsoft.com/office/officeart/2008/layout/LinedList"/>
    <dgm:cxn modelId="{D82D6A47-9CD6-4927-BFE7-07057DBE2115}" type="presParOf" srcId="{6057ABD8-B181-4050-A674-535131B0C189}" destId="{F5A9D59A-29DD-4ECB-A42E-E1CE8728AEAF}" srcOrd="1" destOrd="0" presId="urn:microsoft.com/office/officeart/2008/layout/LinedList"/>
    <dgm:cxn modelId="{342B75B6-F668-4A23-B9F5-8BCD012AA3C2}" type="presParOf" srcId="{17C9A0F5-60EA-460A-9EE3-D618589CB4B9}" destId="{AA65491D-7958-4E90-A482-2865F1E2647C}" srcOrd="2" destOrd="0" presId="urn:microsoft.com/office/officeart/2008/layout/LinedList"/>
    <dgm:cxn modelId="{4BB0AE03-566B-426D-8AFC-4234C6D7BB79}" type="presParOf" srcId="{17C9A0F5-60EA-460A-9EE3-D618589CB4B9}" destId="{05153C88-D29D-4562-8B9E-640E9BF417B3}" srcOrd="3" destOrd="0" presId="urn:microsoft.com/office/officeart/2008/layout/LinedList"/>
    <dgm:cxn modelId="{78FC1853-42A6-4D84-B176-1B5CF73DB7CA}" type="presParOf" srcId="{05153C88-D29D-4562-8B9E-640E9BF417B3}" destId="{088E7961-419E-4ED9-B1EE-2BC165CD90DF}" srcOrd="0" destOrd="0" presId="urn:microsoft.com/office/officeart/2008/layout/LinedList"/>
    <dgm:cxn modelId="{FF367BDC-F5F3-4122-AD6C-246076473481}" type="presParOf" srcId="{05153C88-D29D-4562-8B9E-640E9BF417B3}" destId="{3D55DF8D-DFA5-4595-9221-506C53F83E63}" srcOrd="1" destOrd="0" presId="urn:microsoft.com/office/officeart/2008/layout/LinedList"/>
    <dgm:cxn modelId="{916A8767-2656-4932-89EB-DDCE678C08AB}" type="presParOf" srcId="{17C9A0F5-60EA-460A-9EE3-D618589CB4B9}" destId="{49816640-5C2E-4C22-A3A7-9DC58F20795E}" srcOrd="4" destOrd="0" presId="urn:microsoft.com/office/officeart/2008/layout/LinedList"/>
    <dgm:cxn modelId="{18BD4AE5-03A8-4AE2-99D2-7B650EC0C826}" type="presParOf" srcId="{17C9A0F5-60EA-460A-9EE3-D618589CB4B9}" destId="{8E062B54-1DE8-4CF9-A304-4F62A14AB4F4}" srcOrd="5" destOrd="0" presId="urn:microsoft.com/office/officeart/2008/layout/LinedList"/>
    <dgm:cxn modelId="{A6DDA093-43C1-4687-B64F-6E26130653FB}" type="presParOf" srcId="{8E062B54-1DE8-4CF9-A304-4F62A14AB4F4}" destId="{262CF1E1-EBD4-44C1-9078-84A6D73D95CC}" srcOrd="0" destOrd="0" presId="urn:microsoft.com/office/officeart/2008/layout/LinedList"/>
    <dgm:cxn modelId="{78080ACB-2ED2-4D1D-BA8F-6CA36114DF6C}" type="presParOf" srcId="{8E062B54-1DE8-4CF9-A304-4F62A14AB4F4}" destId="{FAC6DA75-0775-40A9-BF27-D8FBABE9EBE6}" srcOrd="1" destOrd="0" presId="urn:microsoft.com/office/officeart/2008/layout/LinedList"/>
    <dgm:cxn modelId="{F7733994-24C5-4B65-A51F-17988845FFE5}" type="presParOf" srcId="{17C9A0F5-60EA-460A-9EE3-D618589CB4B9}" destId="{56F3C22A-2083-4C24-A17C-5069C1DACC3D}" srcOrd="6" destOrd="0" presId="urn:microsoft.com/office/officeart/2008/layout/LinedList"/>
    <dgm:cxn modelId="{67723B57-D773-4158-8F0D-2A41F5C6C73D}" type="presParOf" srcId="{17C9A0F5-60EA-460A-9EE3-D618589CB4B9}" destId="{B970A8D8-9E5D-4A60-90E3-67F10963CD72}" srcOrd="7" destOrd="0" presId="urn:microsoft.com/office/officeart/2008/layout/LinedList"/>
    <dgm:cxn modelId="{8F4B7FA2-5D65-4644-9ABB-7BB70E1C431D}" type="presParOf" srcId="{B970A8D8-9E5D-4A60-90E3-67F10963CD72}" destId="{81463007-0A86-4734-B09C-61AC7753E195}" srcOrd="0" destOrd="0" presId="urn:microsoft.com/office/officeart/2008/layout/LinedList"/>
    <dgm:cxn modelId="{43726F02-920F-4B55-8B85-F0BF5B47D258}" type="presParOf" srcId="{B970A8D8-9E5D-4A60-90E3-67F10963CD72}" destId="{C6115A7D-0938-490B-8A5E-046712597D17}" srcOrd="1" destOrd="0" presId="urn:microsoft.com/office/officeart/2008/layout/LinedList"/>
    <dgm:cxn modelId="{E78C1561-AF99-4553-8246-14093E84D524}" type="presParOf" srcId="{17C9A0F5-60EA-460A-9EE3-D618589CB4B9}" destId="{CAAA7E27-66AE-4913-B4A6-999961BE2DEB}" srcOrd="8" destOrd="0" presId="urn:microsoft.com/office/officeart/2008/layout/LinedList"/>
    <dgm:cxn modelId="{31C15FC5-EE2A-4047-9DD3-C2025A35441B}" type="presParOf" srcId="{17C9A0F5-60EA-460A-9EE3-D618589CB4B9}" destId="{5C62929F-FB7F-43C2-933E-EEC6CC05D369}" srcOrd="9" destOrd="0" presId="urn:microsoft.com/office/officeart/2008/layout/LinedList"/>
    <dgm:cxn modelId="{0D058117-98A8-4450-944E-F8EF71861D34}" type="presParOf" srcId="{5C62929F-FB7F-43C2-933E-EEC6CC05D369}" destId="{5A4E60C7-76BA-417B-8234-E3135DADAA66}" srcOrd="0" destOrd="0" presId="urn:microsoft.com/office/officeart/2008/layout/LinedList"/>
    <dgm:cxn modelId="{A1FB11AE-C851-4E7D-91D9-8E9C79FAFD95}" type="presParOf" srcId="{5C62929F-FB7F-43C2-933E-EEC6CC05D369}" destId="{A0B7D374-D670-4FEF-BF0C-717C1DA04AF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2D5D93-38F9-46B7-BC7F-745B5F156A8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02FF0C-AFB2-4D2E-BB12-020E211D98BB}">
      <dgm:prSet/>
      <dgm:spPr/>
      <dgm:t>
        <a:bodyPr/>
        <a:lstStyle/>
        <a:p>
          <a:r>
            <a:rPr lang="fr-FR" dirty="0" err="1"/>
            <a:t>Length</a:t>
          </a:r>
          <a:endParaRPr lang="en-US" dirty="0"/>
        </a:p>
      </dgm:t>
    </dgm:pt>
    <dgm:pt modelId="{E73BC842-B4E5-4EDD-8C79-D65402370573}" type="parTrans" cxnId="{A1DEE394-B123-47E0-AE4B-6AF28BFC03FD}">
      <dgm:prSet/>
      <dgm:spPr/>
      <dgm:t>
        <a:bodyPr/>
        <a:lstStyle/>
        <a:p>
          <a:endParaRPr lang="en-US"/>
        </a:p>
      </dgm:t>
    </dgm:pt>
    <dgm:pt modelId="{A995B48F-8F36-4469-8E65-C77CBF2BF721}" type="sibTrans" cxnId="{A1DEE394-B123-47E0-AE4B-6AF28BFC03FD}">
      <dgm:prSet/>
      <dgm:spPr/>
      <dgm:t>
        <a:bodyPr/>
        <a:lstStyle/>
        <a:p>
          <a:endParaRPr lang="en-US"/>
        </a:p>
      </dgm:t>
    </dgm:pt>
    <dgm:pt modelId="{1AB8418C-D293-4724-A446-DC8534E19B6B}">
      <dgm:prSet/>
      <dgm:spPr/>
      <dgm:t>
        <a:bodyPr/>
        <a:lstStyle/>
        <a:p>
          <a:r>
            <a:rPr lang="fr-FR" dirty="0"/>
            <a:t>4 </a:t>
          </a:r>
          <a:r>
            <a:rPr lang="fr-FR" dirty="0" err="1"/>
            <a:t>Lists</a:t>
          </a:r>
          <a:r>
            <a:rPr lang="fr-FR" dirty="0"/>
            <a:t> </a:t>
          </a:r>
          <a:endParaRPr lang="en-US" dirty="0"/>
        </a:p>
      </dgm:t>
    </dgm:pt>
    <dgm:pt modelId="{150C18BE-A52C-498B-BDCA-072596B47ABA}" type="parTrans" cxnId="{00BA8FB8-7027-4CBB-9412-B768952A293B}">
      <dgm:prSet/>
      <dgm:spPr/>
      <dgm:t>
        <a:bodyPr/>
        <a:lstStyle/>
        <a:p>
          <a:endParaRPr lang="en-US"/>
        </a:p>
      </dgm:t>
    </dgm:pt>
    <dgm:pt modelId="{12AE583A-864D-4E7A-843C-23EB5E4C4C70}" type="sibTrans" cxnId="{00BA8FB8-7027-4CBB-9412-B768952A293B}">
      <dgm:prSet/>
      <dgm:spPr/>
      <dgm:t>
        <a:bodyPr/>
        <a:lstStyle/>
        <a:p>
          <a:endParaRPr lang="en-US"/>
        </a:p>
      </dgm:t>
    </dgm:pt>
    <dgm:pt modelId="{D667617B-463A-43BB-82D3-44980F20AC46}">
      <dgm:prSet/>
      <dgm:spPr/>
      <dgm:t>
        <a:bodyPr/>
        <a:lstStyle/>
        <a:p>
          <a:r>
            <a:rPr lang="fr-FR" dirty="0"/>
            <a:t>Sampling the </a:t>
          </a:r>
          <a:r>
            <a:rPr lang="fr-FR" dirty="0" err="1"/>
            <a:t>join</a:t>
          </a:r>
          <a:r>
            <a:rPr lang="fr-FR" dirty="0"/>
            <a:t> </a:t>
          </a:r>
          <a:r>
            <a:rPr lang="fr-FR" dirty="0" err="1"/>
            <a:t>list</a:t>
          </a:r>
          <a:r>
            <a:rPr lang="fr-FR" dirty="0"/>
            <a:t> of all </a:t>
          </a:r>
          <a:r>
            <a:rPr lang="fr-FR" dirty="0" err="1"/>
            <a:t>characters</a:t>
          </a:r>
          <a:r>
            <a:rPr lang="fr-FR" dirty="0"/>
            <a:t> </a:t>
          </a:r>
          <a:endParaRPr lang="en-US" dirty="0"/>
        </a:p>
      </dgm:t>
    </dgm:pt>
    <dgm:pt modelId="{EC4D1A1C-7022-42E5-AA41-EBAE42F8EBE3}" type="parTrans" cxnId="{7742F0CA-A4A5-4D04-9F63-48FDD59180E0}">
      <dgm:prSet/>
      <dgm:spPr/>
      <dgm:t>
        <a:bodyPr/>
        <a:lstStyle/>
        <a:p>
          <a:endParaRPr lang="en-US"/>
        </a:p>
      </dgm:t>
    </dgm:pt>
    <dgm:pt modelId="{4721DA83-0E5A-474A-BB66-CF9DEE801697}" type="sibTrans" cxnId="{7742F0CA-A4A5-4D04-9F63-48FDD59180E0}">
      <dgm:prSet/>
      <dgm:spPr/>
      <dgm:t>
        <a:bodyPr/>
        <a:lstStyle/>
        <a:p>
          <a:endParaRPr lang="en-US"/>
        </a:p>
      </dgm:t>
    </dgm:pt>
    <dgm:pt modelId="{5A838284-D2FF-4A89-91F4-807A073C2EAE}">
      <dgm:prSet/>
      <dgm:spPr/>
      <dgm:t>
        <a:bodyPr/>
        <a:lstStyle/>
        <a:p>
          <a:r>
            <a:rPr lang="fr-FR" dirty="0" err="1"/>
            <a:t>Making</a:t>
          </a:r>
          <a:r>
            <a:rPr lang="fr-FR" dirty="0"/>
            <a:t> a </a:t>
          </a:r>
          <a:r>
            <a:rPr lang="fr-FR" dirty="0" err="1"/>
            <a:t>list</a:t>
          </a:r>
          <a:r>
            <a:rPr lang="fr-FR" dirty="0"/>
            <a:t> </a:t>
          </a:r>
          <a:r>
            <a:rPr lang="fr-FR" dirty="0" err="1"/>
            <a:t>from</a:t>
          </a:r>
          <a:r>
            <a:rPr lang="fr-FR" dirty="0"/>
            <a:t> 6 to 16 </a:t>
          </a:r>
          <a:r>
            <a:rPr lang="fr-FR" dirty="0" err="1"/>
            <a:t>characters</a:t>
          </a:r>
          <a:endParaRPr lang="en-US" dirty="0"/>
        </a:p>
      </dgm:t>
    </dgm:pt>
    <dgm:pt modelId="{6586AAF4-5491-4C27-B8F7-31AF8EBF8751}" type="parTrans" cxnId="{9523144F-1EE0-4AEB-A96D-AA900D1A23DD}">
      <dgm:prSet/>
      <dgm:spPr/>
      <dgm:t>
        <a:bodyPr/>
        <a:lstStyle/>
        <a:p>
          <a:endParaRPr lang="en-US"/>
        </a:p>
      </dgm:t>
    </dgm:pt>
    <dgm:pt modelId="{E82B0617-BA43-4B58-9C90-713C97BA8123}" type="sibTrans" cxnId="{9523144F-1EE0-4AEB-A96D-AA900D1A23DD}">
      <dgm:prSet/>
      <dgm:spPr/>
      <dgm:t>
        <a:bodyPr/>
        <a:lstStyle/>
        <a:p>
          <a:endParaRPr lang="en-US"/>
        </a:p>
      </dgm:t>
    </dgm:pt>
    <dgm:pt modelId="{FD937790-5B58-44DC-9867-9ED9580E36B3}">
      <dgm:prSet/>
      <dgm:spPr/>
      <dgm:t>
        <a:bodyPr/>
        <a:lstStyle/>
        <a:p>
          <a:r>
            <a:rPr lang="fr-FR" dirty="0" err="1"/>
            <a:t>Mixing</a:t>
          </a:r>
          <a:r>
            <a:rPr lang="fr-FR" dirty="0"/>
            <a:t> the </a:t>
          </a:r>
          <a:r>
            <a:rPr lang="fr-FR" dirty="0" err="1"/>
            <a:t>characters</a:t>
          </a:r>
          <a:endParaRPr lang="en-US" dirty="0"/>
        </a:p>
      </dgm:t>
    </dgm:pt>
    <dgm:pt modelId="{97486542-8604-4871-BFBE-9B84BE45CB32}" type="parTrans" cxnId="{D8870B09-456D-484C-9B31-6E32C3B0EEAB}">
      <dgm:prSet/>
      <dgm:spPr/>
      <dgm:t>
        <a:bodyPr/>
        <a:lstStyle/>
        <a:p>
          <a:endParaRPr lang="en-US"/>
        </a:p>
      </dgm:t>
    </dgm:pt>
    <dgm:pt modelId="{B3FF19E2-26B1-4015-8C1A-D754374F8CD8}" type="sibTrans" cxnId="{D8870B09-456D-484C-9B31-6E32C3B0EEAB}">
      <dgm:prSet/>
      <dgm:spPr/>
      <dgm:t>
        <a:bodyPr/>
        <a:lstStyle/>
        <a:p>
          <a:endParaRPr lang="en-US"/>
        </a:p>
      </dgm:t>
    </dgm:pt>
    <dgm:pt modelId="{3F0210DE-2554-4AA4-83E8-7226F8142B75}">
      <dgm:prSet/>
      <dgm:spPr/>
      <dgm:t>
        <a:bodyPr/>
        <a:lstStyle/>
        <a:p>
          <a:r>
            <a:rPr lang="fr-FR" dirty="0" err="1"/>
            <a:t>Joining</a:t>
          </a:r>
          <a:r>
            <a:rPr lang="fr-FR" dirty="0"/>
            <a:t> the </a:t>
          </a:r>
          <a:r>
            <a:rPr lang="fr-FR" dirty="0" err="1"/>
            <a:t>characters</a:t>
          </a:r>
          <a:endParaRPr lang="en-US" dirty="0"/>
        </a:p>
      </dgm:t>
    </dgm:pt>
    <dgm:pt modelId="{00AC3261-E4AA-4AAD-B070-BD29BB14EE88}" type="parTrans" cxnId="{3EC7BC25-D251-4677-85EC-8DD574C18DE9}">
      <dgm:prSet/>
      <dgm:spPr/>
      <dgm:t>
        <a:bodyPr/>
        <a:lstStyle/>
        <a:p>
          <a:endParaRPr lang="en-US"/>
        </a:p>
      </dgm:t>
    </dgm:pt>
    <dgm:pt modelId="{02563FCF-C456-413F-B801-014D7D0F3F87}" type="sibTrans" cxnId="{3EC7BC25-D251-4677-85EC-8DD574C18DE9}">
      <dgm:prSet/>
      <dgm:spPr/>
      <dgm:t>
        <a:bodyPr/>
        <a:lstStyle/>
        <a:p>
          <a:endParaRPr lang="en-US"/>
        </a:p>
      </dgm:t>
    </dgm:pt>
    <dgm:pt modelId="{4CEF3BAC-0E14-4B62-BCF9-22FF18476429}">
      <dgm:prSet/>
      <dgm:spPr/>
      <dgm:t>
        <a:bodyPr/>
        <a:lstStyle/>
        <a:p>
          <a:r>
            <a:rPr lang="fr-FR" dirty="0" err="1"/>
            <a:t>Password</a:t>
          </a:r>
          <a:endParaRPr lang="en-US" dirty="0"/>
        </a:p>
      </dgm:t>
    </dgm:pt>
    <dgm:pt modelId="{85A73420-3EBE-4CEC-B182-6239E22230C4}" type="parTrans" cxnId="{D404DB97-4112-48AD-8FF2-569E84F8FC3F}">
      <dgm:prSet/>
      <dgm:spPr/>
      <dgm:t>
        <a:bodyPr/>
        <a:lstStyle/>
        <a:p>
          <a:endParaRPr lang="fr-FR"/>
        </a:p>
      </dgm:t>
    </dgm:pt>
    <dgm:pt modelId="{916598B8-D3F3-4272-AC24-1AC3C00FEE82}" type="sibTrans" cxnId="{D404DB97-4112-48AD-8FF2-569E84F8FC3F}">
      <dgm:prSet/>
      <dgm:spPr/>
      <dgm:t>
        <a:bodyPr/>
        <a:lstStyle/>
        <a:p>
          <a:endParaRPr lang="fr-FR"/>
        </a:p>
      </dgm:t>
    </dgm:pt>
    <dgm:pt modelId="{76C70CB6-0EB6-44B6-8ABC-36754DD2910F}" type="pres">
      <dgm:prSet presAssocID="{0E2D5D93-38F9-46B7-BC7F-745B5F156A84}" presName="Name0" presStyleCnt="0">
        <dgm:presLayoutVars>
          <dgm:dir/>
          <dgm:resizeHandles val="exact"/>
        </dgm:presLayoutVars>
      </dgm:prSet>
      <dgm:spPr/>
    </dgm:pt>
    <dgm:pt modelId="{C6FD4414-B343-4B82-930F-7C1B9A2039ED}" type="pres">
      <dgm:prSet presAssocID="{6B02FF0C-AFB2-4D2E-BB12-020E211D98BB}" presName="node" presStyleLbl="node1" presStyleIdx="0" presStyleCnt="7">
        <dgm:presLayoutVars>
          <dgm:bulletEnabled val="1"/>
        </dgm:presLayoutVars>
      </dgm:prSet>
      <dgm:spPr>
        <a:prstGeom prst="ellipse">
          <a:avLst/>
        </a:prstGeom>
      </dgm:spPr>
    </dgm:pt>
    <dgm:pt modelId="{4CF7E078-F8EA-4D09-8B2C-A7AD53F2CB5B}" type="pres">
      <dgm:prSet presAssocID="{A995B48F-8F36-4469-8E65-C77CBF2BF721}" presName="sibTrans" presStyleLbl="sibTrans1D1" presStyleIdx="0" presStyleCnt="6"/>
      <dgm:spPr/>
    </dgm:pt>
    <dgm:pt modelId="{223A576D-8F15-4760-9587-EF7C0D5C2877}" type="pres">
      <dgm:prSet presAssocID="{A995B48F-8F36-4469-8E65-C77CBF2BF721}" presName="connectorText" presStyleLbl="sibTrans1D1" presStyleIdx="0" presStyleCnt="6"/>
      <dgm:spPr/>
    </dgm:pt>
    <dgm:pt modelId="{8512442D-509F-43E7-9515-F7A7395A3A8B}" type="pres">
      <dgm:prSet presAssocID="{1AB8418C-D293-4724-A446-DC8534E19B6B}" presName="node" presStyleLbl="node1" presStyleIdx="1" presStyleCnt="7" custLinFactNeighborX="338" custLinFactNeighborY="-63">
        <dgm:presLayoutVars>
          <dgm:bulletEnabled val="1"/>
        </dgm:presLayoutVars>
      </dgm:prSet>
      <dgm:spPr>
        <a:prstGeom prst="parallelogram">
          <a:avLst/>
        </a:prstGeom>
      </dgm:spPr>
    </dgm:pt>
    <dgm:pt modelId="{46AA8FD3-F8DE-4AD0-B299-48FD0ACB0D43}" type="pres">
      <dgm:prSet presAssocID="{12AE583A-864D-4E7A-843C-23EB5E4C4C70}" presName="sibTrans" presStyleLbl="sibTrans1D1" presStyleIdx="1" presStyleCnt="6"/>
      <dgm:spPr/>
    </dgm:pt>
    <dgm:pt modelId="{9CC09817-7A9D-4C4B-B8F0-C2C3B0EE91ED}" type="pres">
      <dgm:prSet presAssocID="{12AE583A-864D-4E7A-843C-23EB5E4C4C70}" presName="connectorText" presStyleLbl="sibTrans1D1" presStyleIdx="1" presStyleCnt="6"/>
      <dgm:spPr/>
    </dgm:pt>
    <dgm:pt modelId="{E623EB1B-92A4-4873-A84D-07A24E6523FB}" type="pres">
      <dgm:prSet presAssocID="{D667617B-463A-43BB-82D3-44980F20AC46}" presName="node" presStyleLbl="node1" presStyleIdx="2" presStyleCnt="7">
        <dgm:presLayoutVars>
          <dgm:bulletEnabled val="1"/>
        </dgm:presLayoutVars>
      </dgm:prSet>
      <dgm:spPr>
        <a:prstGeom prst="flowChartInputOutput">
          <a:avLst/>
        </a:prstGeom>
      </dgm:spPr>
    </dgm:pt>
    <dgm:pt modelId="{51908506-FCD6-4D1A-8001-81A24507734A}" type="pres">
      <dgm:prSet presAssocID="{4721DA83-0E5A-474A-BB66-CF9DEE801697}" presName="sibTrans" presStyleLbl="sibTrans1D1" presStyleIdx="2" presStyleCnt="6"/>
      <dgm:spPr/>
    </dgm:pt>
    <dgm:pt modelId="{68CC2C8B-792B-414D-B40E-B73BED1FF496}" type="pres">
      <dgm:prSet presAssocID="{4721DA83-0E5A-474A-BB66-CF9DEE801697}" presName="connectorText" presStyleLbl="sibTrans1D1" presStyleIdx="2" presStyleCnt="6"/>
      <dgm:spPr/>
    </dgm:pt>
    <dgm:pt modelId="{066E7457-BD0D-4826-B468-BF380690075C}" type="pres">
      <dgm:prSet presAssocID="{5A838284-D2FF-4A89-91F4-807A073C2EAE}" presName="node" presStyleLbl="node1" presStyleIdx="3" presStyleCnt="7">
        <dgm:presLayoutVars>
          <dgm:bulletEnabled val="1"/>
        </dgm:presLayoutVars>
      </dgm:prSet>
      <dgm:spPr>
        <a:prstGeom prst="flowChartInputOutput">
          <a:avLst/>
        </a:prstGeom>
      </dgm:spPr>
    </dgm:pt>
    <dgm:pt modelId="{BE64D0F5-02AD-4BAA-A648-0AC80795D124}" type="pres">
      <dgm:prSet presAssocID="{E82B0617-BA43-4B58-9C90-713C97BA8123}" presName="sibTrans" presStyleLbl="sibTrans1D1" presStyleIdx="3" presStyleCnt="6"/>
      <dgm:spPr/>
    </dgm:pt>
    <dgm:pt modelId="{0F6CABE2-8581-4C0C-AC24-15B0E516BD46}" type="pres">
      <dgm:prSet presAssocID="{E82B0617-BA43-4B58-9C90-713C97BA8123}" presName="connectorText" presStyleLbl="sibTrans1D1" presStyleIdx="3" presStyleCnt="6"/>
      <dgm:spPr/>
    </dgm:pt>
    <dgm:pt modelId="{2D01D2AC-B8BA-4756-809C-6948B06F6DC8}" type="pres">
      <dgm:prSet presAssocID="{FD937790-5B58-44DC-9867-9ED9580E36B3}" presName="node" presStyleLbl="node1" presStyleIdx="4" presStyleCnt="7" custLinFactNeighborX="-93" custLinFactNeighborY="-85">
        <dgm:presLayoutVars>
          <dgm:bulletEnabled val="1"/>
        </dgm:presLayoutVars>
      </dgm:prSet>
      <dgm:spPr>
        <a:prstGeom prst="flowChartInputOutput">
          <a:avLst/>
        </a:prstGeom>
      </dgm:spPr>
    </dgm:pt>
    <dgm:pt modelId="{332B44BA-2602-4FC5-AC13-03BA5C9939AF}" type="pres">
      <dgm:prSet presAssocID="{B3FF19E2-26B1-4015-8C1A-D754374F8CD8}" presName="sibTrans" presStyleLbl="sibTrans1D1" presStyleIdx="4" presStyleCnt="6"/>
      <dgm:spPr/>
    </dgm:pt>
    <dgm:pt modelId="{3B30776C-B20C-4C26-B621-AB11F716EE23}" type="pres">
      <dgm:prSet presAssocID="{B3FF19E2-26B1-4015-8C1A-D754374F8CD8}" presName="connectorText" presStyleLbl="sibTrans1D1" presStyleIdx="4" presStyleCnt="6"/>
      <dgm:spPr/>
    </dgm:pt>
    <dgm:pt modelId="{FC7531A1-805A-4328-B25B-438B62C9108A}" type="pres">
      <dgm:prSet presAssocID="{3F0210DE-2554-4AA4-83E8-7226F8142B75}" presName="node" presStyleLbl="node1" presStyleIdx="5" presStyleCnt="7">
        <dgm:presLayoutVars>
          <dgm:bulletEnabled val="1"/>
        </dgm:presLayoutVars>
      </dgm:prSet>
      <dgm:spPr>
        <a:prstGeom prst="parallelogram">
          <a:avLst/>
        </a:prstGeom>
      </dgm:spPr>
    </dgm:pt>
    <dgm:pt modelId="{861EA4D6-8995-4FE3-AAD9-FF3FE3E4CA60}" type="pres">
      <dgm:prSet presAssocID="{02563FCF-C456-413F-B801-014D7D0F3F87}" presName="sibTrans" presStyleLbl="sibTrans1D1" presStyleIdx="5" presStyleCnt="6"/>
      <dgm:spPr/>
    </dgm:pt>
    <dgm:pt modelId="{5F4DEC88-00E0-4BB3-B7B9-84471FBE95AA}" type="pres">
      <dgm:prSet presAssocID="{02563FCF-C456-413F-B801-014D7D0F3F87}" presName="connectorText" presStyleLbl="sibTrans1D1" presStyleIdx="5" presStyleCnt="6"/>
      <dgm:spPr/>
    </dgm:pt>
    <dgm:pt modelId="{B51DF3AC-379A-479E-B19A-CBE7ECE1E282}" type="pres">
      <dgm:prSet presAssocID="{4CEF3BAC-0E14-4B62-BCF9-22FF18476429}" presName="node" presStyleLbl="node1" presStyleIdx="6" presStyleCnt="7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1DF8C804-BF37-49CF-8FDF-2E247EDDDA1C}" type="presOf" srcId="{4721DA83-0E5A-474A-BB66-CF9DEE801697}" destId="{51908506-FCD6-4D1A-8001-81A24507734A}" srcOrd="0" destOrd="0" presId="urn:microsoft.com/office/officeart/2016/7/layout/RepeatingBendingProcessNew"/>
    <dgm:cxn modelId="{43706B07-9247-4BCE-AF6B-EE7A8DDD15EB}" type="presOf" srcId="{02563FCF-C456-413F-B801-014D7D0F3F87}" destId="{5F4DEC88-00E0-4BB3-B7B9-84471FBE95AA}" srcOrd="1" destOrd="0" presId="urn:microsoft.com/office/officeart/2016/7/layout/RepeatingBendingProcessNew"/>
    <dgm:cxn modelId="{D8870B09-456D-484C-9B31-6E32C3B0EEAB}" srcId="{0E2D5D93-38F9-46B7-BC7F-745B5F156A84}" destId="{FD937790-5B58-44DC-9867-9ED9580E36B3}" srcOrd="4" destOrd="0" parTransId="{97486542-8604-4871-BFBE-9B84BE45CB32}" sibTransId="{B3FF19E2-26B1-4015-8C1A-D754374F8CD8}"/>
    <dgm:cxn modelId="{3EC7BC25-D251-4677-85EC-8DD574C18DE9}" srcId="{0E2D5D93-38F9-46B7-BC7F-745B5F156A84}" destId="{3F0210DE-2554-4AA4-83E8-7226F8142B75}" srcOrd="5" destOrd="0" parTransId="{00AC3261-E4AA-4AAD-B070-BD29BB14EE88}" sibTransId="{02563FCF-C456-413F-B801-014D7D0F3F87}"/>
    <dgm:cxn modelId="{23569326-C38B-4EEB-AD7B-C41B646357E7}" type="presOf" srcId="{3F0210DE-2554-4AA4-83E8-7226F8142B75}" destId="{FC7531A1-805A-4328-B25B-438B62C9108A}" srcOrd="0" destOrd="0" presId="urn:microsoft.com/office/officeart/2016/7/layout/RepeatingBendingProcessNew"/>
    <dgm:cxn modelId="{18181937-44B0-4926-82AB-8FB6C18FF905}" type="presOf" srcId="{02563FCF-C456-413F-B801-014D7D0F3F87}" destId="{861EA4D6-8995-4FE3-AAD9-FF3FE3E4CA60}" srcOrd="0" destOrd="0" presId="urn:microsoft.com/office/officeart/2016/7/layout/RepeatingBendingProcessNew"/>
    <dgm:cxn modelId="{D7B4D33D-099C-4C16-9B3B-9116BEA70BF4}" type="presOf" srcId="{FD937790-5B58-44DC-9867-9ED9580E36B3}" destId="{2D01D2AC-B8BA-4756-809C-6948B06F6DC8}" srcOrd="0" destOrd="0" presId="urn:microsoft.com/office/officeart/2016/7/layout/RepeatingBendingProcessNew"/>
    <dgm:cxn modelId="{A9FCF343-9B4A-4FFD-81A8-C1C06BD1CA15}" type="presOf" srcId="{5A838284-D2FF-4A89-91F4-807A073C2EAE}" destId="{066E7457-BD0D-4826-B468-BF380690075C}" srcOrd="0" destOrd="0" presId="urn:microsoft.com/office/officeart/2016/7/layout/RepeatingBendingProcessNew"/>
    <dgm:cxn modelId="{9523144F-1EE0-4AEB-A96D-AA900D1A23DD}" srcId="{0E2D5D93-38F9-46B7-BC7F-745B5F156A84}" destId="{5A838284-D2FF-4A89-91F4-807A073C2EAE}" srcOrd="3" destOrd="0" parTransId="{6586AAF4-5491-4C27-B8F7-31AF8EBF8751}" sibTransId="{E82B0617-BA43-4B58-9C90-713C97BA8123}"/>
    <dgm:cxn modelId="{1F3F7D72-E2D8-42D5-81B5-931F349B9837}" type="presOf" srcId="{E82B0617-BA43-4B58-9C90-713C97BA8123}" destId="{0F6CABE2-8581-4C0C-AC24-15B0E516BD46}" srcOrd="1" destOrd="0" presId="urn:microsoft.com/office/officeart/2016/7/layout/RepeatingBendingProcessNew"/>
    <dgm:cxn modelId="{7D80D487-D22A-4771-B619-245C34E3B0FA}" type="presOf" srcId="{B3FF19E2-26B1-4015-8C1A-D754374F8CD8}" destId="{332B44BA-2602-4FC5-AC13-03BA5C9939AF}" srcOrd="0" destOrd="0" presId="urn:microsoft.com/office/officeart/2016/7/layout/RepeatingBendingProcessNew"/>
    <dgm:cxn modelId="{A1DEE394-B123-47E0-AE4B-6AF28BFC03FD}" srcId="{0E2D5D93-38F9-46B7-BC7F-745B5F156A84}" destId="{6B02FF0C-AFB2-4D2E-BB12-020E211D98BB}" srcOrd="0" destOrd="0" parTransId="{E73BC842-B4E5-4EDD-8C79-D65402370573}" sibTransId="{A995B48F-8F36-4469-8E65-C77CBF2BF721}"/>
    <dgm:cxn modelId="{A5054097-A4E4-4C97-B221-206F1303CCAB}" type="presOf" srcId="{E82B0617-BA43-4B58-9C90-713C97BA8123}" destId="{BE64D0F5-02AD-4BAA-A648-0AC80795D124}" srcOrd="0" destOrd="0" presId="urn:microsoft.com/office/officeart/2016/7/layout/RepeatingBendingProcessNew"/>
    <dgm:cxn modelId="{D404DB97-4112-48AD-8FF2-569E84F8FC3F}" srcId="{0E2D5D93-38F9-46B7-BC7F-745B5F156A84}" destId="{4CEF3BAC-0E14-4B62-BCF9-22FF18476429}" srcOrd="6" destOrd="0" parTransId="{85A73420-3EBE-4CEC-B182-6239E22230C4}" sibTransId="{916598B8-D3F3-4272-AC24-1AC3C00FEE82}"/>
    <dgm:cxn modelId="{B43D23AA-8F82-4C92-BF5E-D0402182EE35}" type="presOf" srcId="{1AB8418C-D293-4724-A446-DC8534E19B6B}" destId="{8512442D-509F-43E7-9515-F7A7395A3A8B}" srcOrd="0" destOrd="0" presId="urn:microsoft.com/office/officeart/2016/7/layout/RepeatingBendingProcessNew"/>
    <dgm:cxn modelId="{00BA8FB8-7027-4CBB-9412-B768952A293B}" srcId="{0E2D5D93-38F9-46B7-BC7F-745B5F156A84}" destId="{1AB8418C-D293-4724-A446-DC8534E19B6B}" srcOrd="1" destOrd="0" parTransId="{150C18BE-A52C-498B-BDCA-072596B47ABA}" sibTransId="{12AE583A-864D-4E7A-843C-23EB5E4C4C70}"/>
    <dgm:cxn modelId="{F90A07BD-1C3B-43C1-BC55-B759A4BC6D6D}" type="presOf" srcId="{A995B48F-8F36-4469-8E65-C77CBF2BF721}" destId="{223A576D-8F15-4760-9587-EF7C0D5C2877}" srcOrd="1" destOrd="0" presId="urn:microsoft.com/office/officeart/2016/7/layout/RepeatingBendingProcessNew"/>
    <dgm:cxn modelId="{2F8AF3C2-8C45-45CE-B83B-58E4435C98F5}" type="presOf" srcId="{4CEF3BAC-0E14-4B62-BCF9-22FF18476429}" destId="{B51DF3AC-379A-479E-B19A-CBE7ECE1E282}" srcOrd="0" destOrd="0" presId="urn:microsoft.com/office/officeart/2016/7/layout/RepeatingBendingProcessNew"/>
    <dgm:cxn modelId="{7742F0CA-A4A5-4D04-9F63-48FDD59180E0}" srcId="{0E2D5D93-38F9-46B7-BC7F-745B5F156A84}" destId="{D667617B-463A-43BB-82D3-44980F20AC46}" srcOrd="2" destOrd="0" parTransId="{EC4D1A1C-7022-42E5-AA41-EBAE42F8EBE3}" sibTransId="{4721DA83-0E5A-474A-BB66-CF9DEE801697}"/>
    <dgm:cxn modelId="{45E460D0-25C1-48AB-A1CB-AF68C8BB5CAB}" type="presOf" srcId="{12AE583A-864D-4E7A-843C-23EB5E4C4C70}" destId="{46AA8FD3-F8DE-4AD0-B299-48FD0ACB0D43}" srcOrd="0" destOrd="0" presId="urn:microsoft.com/office/officeart/2016/7/layout/RepeatingBendingProcessNew"/>
    <dgm:cxn modelId="{1B9C81D1-8AB9-43B2-AE28-87595514A0E2}" type="presOf" srcId="{B3FF19E2-26B1-4015-8C1A-D754374F8CD8}" destId="{3B30776C-B20C-4C26-B621-AB11F716EE23}" srcOrd="1" destOrd="0" presId="urn:microsoft.com/office/officeart/2016/7/layout/RepeatingBendingProcessNew"/>
    <dgm:cxn modelId="{4E7FAFD1-BB77-4B17-9D13-6A1FC93B30D4}" type="presOf" srcId="{0E2D5D93-38F9-46B7-BC7F-745B5F156A84}" destId="{76C70CB6-0EB6-44B6-8ABC-36754DD2910F}" srcOrd="0" destOrd="0" presId="urn:microsoft.com/office/officeart/2016/7/layout/RepeatingBendingProcessNew"/>
    <dgm:cxn modelId="{13E636D3-875E-404B-8B00-C6198878C187}" type="presOf" srcId="{6B02FF0C-AFB2-4D2E-BB12-020E211D98BB}" destId="{C6FD4414-B343-4B82-930F-7C1B9A2039ED}" srcOrd="0" destOrd="0" presId="urn:microsoft.com/office/officeart/2016/7/layout/RepeatingBendingProcessNew"/>
    <dgm:cxn modelId="{796360D9-6B28-46ED-B2F7-4E298B74C44A}" type="presOf" srcId="{A995B48F-8F36-4469-8E65-C77CBF2BF721}" destId="{4CF7E078-F8EA-4D09-8B2C-A7AD53F2CB5B}" srcOrd="0" destOrd="0" presId="urn:microsoft.com/office/officeart/2016/7/layout/RepeatingBendingProcessNew"/>
    <dgm:cxn modelId="{DCF5FBDB-B174-4638-86B9-AA8B4B0F2960}" type="presOf" srcId="{D667617B-463A-43BB-82D3-44980F20AC46}" destId="{E623EB1B-92A4-4873-A84D-07A24E6523FB}" srcOrd="0" destOrd="0" presId="urn:microsoft.com/office/officeart/2016/7/layout/RepeatingBendingProcessNew"/>
    <dgm:cxn modelId="{0D8497DC-D224-4E25-8F80-93FB5D699FE9}" type="presOf" srcId="{4721DA83-0E5A-474A-BB66-CF9DEE801697}" destId="{68CC2C8B-792B-414D-B40E-B73BED1FF496}" srcOrd="1" destOrd="0" presId="urn:microsoft.com/office/officeart/2016/7/layout/RepeatingBendingProcessNew"/>
    <dgm:cxn modelId="{E8E8B6FF-CED3-4BB1-B47A-800B28781207}" type="presOf" srcId="{12AE583A-864D-4E7A-843C-23EB5E4C4C70}" destId="{9CC09817-7A9D-4C4B-B8F0-C2C3B0EE91ED}" srcOrd="1" destOrd="0" presId="urn:microsoft.com/office/officeart/2016/7/layout/RepeatingBendingProcessNew"/>
    <dgm:cxn modelId="{11D17020-0868-4B95-84AF-A85F1C9F9057}" type="presParOf" srcId="{76C70CB6-0EB6-44B6-8ABC-36754DD2910F}" destId="{C6FD4414-B343-4B82-930F-7C1B9A2039ED}" srcOrd="0" destOrd="0" presId="urn:microsoft.com/office/officeart/2016/7/layout/RepeatingBendingProcessNew"/>
    <dgm:cxn modelId="{805825DE-D44E-420C-AC59-D4854C3C38A7}" type="presParOf" srcId="{76C70CB6-0EB6-44B6-8ABC-36754DD2910F}" destId="{4CF7E078-F8EA-4D09-8B2C-A7AD53F2CB5B}" srcOrd="1" destOrd="0" presId="urn:microsoft.com/office/officeart/2016/7/layout/RepeatingBendingProcessNew"/>
    <dgm:cxn modelId="{50C50CFA-2780-4F70-9B39-4A534F503697}" type="presParOf" srcId="{4CF7E078-F8EA-4D09-8B2C-A7AD53F2CB5B}" destId="{223A576D-8F15-4760-9587-EF7C0D5C2877}" srcOrd="0" destOrd="0" presId="urn:microsoft.com/office/officeart/2016/7/layout/RepeatingBendingProcessNew"/>
    <dgm:cxn modelId="{3727D7A7-BC57-4F34-8479-D847956F2DD1}" type="presParOf" srcId="{76C70CB6-0EB6-44B6-8ABC-36754DD2910F}" destId="{8512442D-509F-43E7-9515-F7A7395A3A8B}" srcOrd="2" destOrd="0" presId="urn:microsoft.com/office/officeart/2016/7/layout/RepeatingBendingProcessNew"/>
    <dgm:cxn modelId="{058C497C-4C9F-4412-A812-6CCD9E9F6B19}" type="presParOf" srcId="{76C70CB6-0EB6-44B6-8ABC-36754DD2910F}" destId="{46AA8FD3-F8DE-4AD0-B299-48FD0ACB0D43}" srcOrd="3" destOrd="0" presId="urn:microsoft.com/office/officeart/2016/7/layout/RepeatingBendingProcessNew"/>
    <dgm:cxn modelId="{136D7DE3-E75F-4AE5-A704-88970055B9F5}" type="presParOf" srcId="{46AA8FD3-F8DE-4AD0-B299-48FD0ACB0D43}" destId="{9CC09817-7A9D-4C4B-B8F0-C2C3B0EE91ED}" srcOrd="0" destOrd="0" presId="urn:microsoft.com/office/officeart/2016/7/layout/RepeatingBendingProcessNew"/>
    <dgm:cxn modelId="{7C638E1B-B3E7-46D4-A372-061B3B909237}" type="presParOf" srcId="{76C70CB6-0EB6-44B6-8ABC-36754DD2910F}" destId="{E623EB1B-92A4-4873-A84D-07A24E6523FB}" srcOrd="4" destOrd="0" presId="urn:microsoft.com/office/officeart/2016/7/layout/RepeatingBendingProcessNew"/>
    <dgm:cxn modelId="{83AEEA28-8C3E-4A45-AFC7-419243ACF11E}" type="presParOf" srcId="{76C70CB6-0EB6-44B6-8ABC-36754DD2910F}" destId="{51908506-FCD6-4D1A-8001-81A24507734A}" srcOrd="5" destOrd="0" presId="urn:microsoft.com/office/officeart/2016/7/layout/RepeatingBendingProcessNew"/>
    <dgm:cxn modelId="{C9F7DD74-701F-4280-97C6-85174F276462}" type="presParOf" srcId="{51908506-FCD6-4D1A-8001-81A24507734A}" destId="{68CC2C8B-792B-414D-B40E-B73BED1FF496}" srcOrd="0" destOrd="0" presId="urn:microsoft.com/office/officeart/2016/7/layout/RepeatingBendingProcessNew"/>
    <dgm:cxn modelId="{08360D30-549F-43DD-86B3-FF9C7DCDBCEE}" type="presParOf" srcId="{76C70CB6-0EB6-44B6-8ABC-36754DD2910F}" destId="{066E7457-BD0D-4826-B468-BF380690075C}" srcOrd="6" destOrd="0" presId="urn:microsoft.com/office/officeart/2016/7/layout/RepeatingBendingProcessNew"/>
    <dgm:cxn modelId="{91E5FC9D-1122-43D9-A187-06CD3525608E}" type="presParOf" srcId="{76C70CB6-0EB6-44B6-8ABC-36754DD2910F}" destId="{BE64D0F5-02AD-4BAA-A648-0AC80795D124}" srcOrd="7" destOrd="0" presId="urn:microsoft.com/office/officeart/2016/7/layout/RepeatingBendingProcessNew"/>
    <dgm:cxn modelId="{9052B878-ACB7-438B-AA73-37384192C430}" type="presParOf" srcId="{BE64D0F5-02AD-4BAA-A648-0AC80795D124}" destId="{0F6CABE2-8581-4C0C-AC24-15B0E516BD46}" srcOrd="0" destOrd="0" presId="urn:microsoft.com/office/officeart/2016/7/layout/RepeatingBendingProcessNew"/>
    <dgm:cxn modelId="{4430830E-9BEA-4D21-9A77-335256F118F0}" type="presParOf" srcId="{76C70CB6-0EB6-44B6-8ABC-36754DD2910F}" destId="{2D01D2AC-B8BA-4756-809C-6948B06F6DC8}" srcOrd="8" destOrd="0" presId="urn:microsoft.com/office/officeart/2016/7/layout/RepeatingBendingProcessNew"/>
    <dgm:cxn modelId="{3643AD9F-C65B-4E95-A1D7-BF6CF0B2F72D}" type="presParOf" srcId="{76C70CB6-0EB6-44B6-8ABC-36754DD2910F}" destId="{332B44BA-2602-4FC5-AC13-03BA5C9939AF}" srcOrd="9" destOrd="0" presId="urn:microsoft.com/office/officeart/2016/7/layout/RepeatingBendingProcessNew"/>
    <dgm:cxn modelId="{469985F0-E32D-4165-BF3D-C4F57F47DD94}" type="presParOf" srcId="{332B44BA-2602-4FC5-AC13-03BA5C9939AF}" destId="{3B30776C-B20C-4C26-B621-AB11F716EE23}" srcOrd="0" destOrd="0" presId="urn:microsoft.com/office/officeart/2016/7/layout/RepeatingBendingProcessNew"/>
    <dgm:cxn modelId="{F33A7487-498D-4A2F-80F7-61CD8275DC4F}" type="presParOf" srcId="{76C70CB6-0EB6-44B6-8ABC-36754DD2910F}" destId="{FC7531A1-805A-4328-B25B-438B62C9108A}" srcOrd="10" destOrd="0" presId="urn:microsoft.com/office/officeart/2016/7/layout/RepeatingBendingProcessNew"/>
    <dgm:cxn modelId="{D91AE522-A6CE-4174-9FB0-7EF3738D4AF4}" type="presParOf" srcId="{76C70CB6-0EB6-44B6-8ABC-36754DD2910F}" destId="{861EA4D6-8995-4FE3-AAD9-FF3FE3E4CA60}" srcOrd="11" destOrd="0" presId="urn:microsoft.com/office/officeart/2016/7/layout/RepeatingBendingProcessNew"/>
    <dgm:cxn modelId="{9ABB00A6-648E-4C89-85E5-767BA7F69854}" type="presParOf" srcId="{861EA4D6-8995-4FE3-AAD9-FF3FE3E4CA60}" destId="{5F4DEC88-00E0-4BB3-B7B9-84471FBE95AA}" srcOrd="0" destOrd="0" presId="urn:microsoft.com/office/officeart/2016/7/layout/RepeatingBendingProcessNew"/>
    <dgm:cxn modelId="{0B5165AD-8F3B-4B8E-AFDC-F1CE9340447B}" type="presParOf" srcId="{76C70CB6-0EB6-44B6-8ABC-36754DD2910F}" destId="{B51DF3AC-379A-479E-B19A-CBE7ECE1E282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7A14B-E587-4C95-AFD3-DCCD2E6B9F74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6610F-7CA7-4C13-B3D7-CB26331E2AB7}">
      <dsp:nvSpPr>
        <dsp:cNvPr id="0" name=""/>
        <dsp:cNvSpPr/>
      </dsp:nvSpPr>
      <dsp:spPr>
        <a:xfrm>
          <a:off x="0" y="531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Minimum length 6 characters.</a:t>
          </a:r>
        </a:p>
      </dsp:txBody>
      <dsp:txXfrm>
        <a:off x="0" y="531"/>
        <a:ext cx="10515600" cy="870296"/>
      </dsp:txXfrm>
    </dsp:sp>
    <dsp:sp modelId="{AA65491D-7958-4E90-A482-2865F1E2647C}">
      <dsp:nvSpPr>
        <dsp:cNvPr id="0" name=""/>
        <dsp:cNvSpPr/>
      </dsp:nvSpPr>
      <dsp:spPr>
        <a:xfrm>
          <a:off x="0" y="870827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E7961-419E-4ED9-B1EE-2BC165CD90DF}">
      <dsp:nvSpPr>
        <dsp:cNvPr id="0" name=""/>
        <dsp:cNvSpPr/>
      </dsp:nvSpPr>
      <dsp:spPr>
        <a:xfrm>
          <a:off x="0" y="870827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Maximum length 16 characters.</a:t>
          </a:r>
        </a:p>
      </dsp:txBody>
      <dsp:txXfrm>
        <a:off x="0" y="870827"/>
        <a:ext cx="10515600" cy="870296"/>
      </dsp:txXfrm>
    </dsp:sp>
    <dsp:sp modelId="{49816640-5C2E-4C22-A3A7-9DC58F20795E}">
      <dsp:nvSpPr>
        <dsp:cNvPr id="0" name=""/>
        <dsp:cNvSpPr/>
      </dsp:nvSpPr>
      <dsp:spPr>
        <a:xfrm>
          <a:off x="0" y="1741123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CF1E1-EBD4-44C1-9078-84A6D73D95CC}">
      <dsp:nvSpPr>
        <dsp:cNvPr id="0" name=""/>
        <dsp:cNvSpPr/>
      </dsp:nvSpPr>
      <dsp:spPr>
        <a:xfrm>
          <a:off x="0" y="1741123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At least 1 letter between [a-z] and 1 letter between [A-Z].</a:t>
          </a:r>
        </a:p>
      </dsp:txBody>
      <dsp:txXfrm>
        <a:off x="0" y="1741123"/>
        <a:ext cx="10515600" cy="870296"/>
      </dsp:txXfrm>
    </dsp:sp>
    <dsp:sp modelId="{56F3C22A-2083-4C24-A17C-5069C1DACC3D}">
      <dsp:nvSpPr>
        <dsp:cNvPr id="0" name=""/>
        <dsp:cNvSpPr/>
      </dsp:nvSpPr>
      <dsp:spPr>
        <a:xfrm>
          <a:off x="0" y="2611420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63007-0A86-4734-B09C-61AC7753E195}">
      <dsp:nvSpPr>
        <dsp:cNvPr id="0" name=""/>
        <dsp:cNvSpPr/>
      </dsp:nvSpPr>
      <dsp:spPr>
        <a:xfrm>
          <a:off x="0" y="2611420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At least 1 number between [0-9].</a:t>
          </a:r>
        </a:p>
      </dsp:txBody>
      <dsp:txXfrm>
        <a:off x="0" y="2611420"/>
        <a:ext cx="10515600" cy="870296"/>
      </dsp:txXfrm>
    </dsp:sp>
    <dsp:sp modelId="{CAAA7E27-66AE-4913-B4A6-999961BE2DEB}">
      <dsp:nvSpPr>
        <dsp:cNvPr id="0" name=""/>
        <dsp:cNvSpPr/>
      </dsp:nvSpPr>
      <dsp:spPr>
        <a:xfrm>
          <a:off x="0" y="3481716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E60C7-76BA-417B-8234-E3135DADAA66}">
      <dsp:nvSpPr>
        <dsp:cNvPr id="0" name=""/>
        <dsp:cNvSpPr/>
      </dsp:nvSpPr>
      <dsp:spPr>
        <a:xfrm>
          <a:off x="0" y="3481716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At least 1 character from [$#@].</a:t>
          </a:r>
        </a:p>
      </dsp:txBody>
      <dsp:txXfrm>
        <a:off x="0" y="3481716"/>
        <a:ext cx="10515600" cy="870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7E078-F8EA-4D09-8B2C-A7AD53F2CB5B}">
      <dsp:nvSpPr>
        <dsp:cNvPr id="0" name=""/>
        <dsp:cNvSpPr/>
      </dsp:nvSpPr>
      <dsp:spPr>
        <a:xfrm>
          <a:off x="2083221" y="1093006"/>
          <a:ext cx="4555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507"/>
              </a:moveTo>
              <a:lnTo>
                <a:pt x="244874" y="46507"/>
              </a:lnTo>
              <a:lnTo>
                <a:pt x="244874" y="45720"/>
              </a:lnTo>
              <a:lnTo>
                <a:pt x="455548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98842" y="1136331"/>
        <a:ext cx="24307" cy="4791"/>
      </dsp:txXfrm>
    </dsp:sp>
    <dsp:sp modelId="{C6FD4414-B343-4B82-930F-7C1B9A2039ED}">
      <dsp:nvSpPr>
        <dsp:cNvPr id="0" name=""/>
        <dsp:cNvSpPr/>
      </dsp:nvSpPr>
      <dsp:spPr>
        <a:xfrm>
          <a:off x="1944" y="514590"/>
          <a:ext cx="2083077" cy="12498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Length</a:t>
          </a:r>
          <a:endParaRPr lang="en-US" sz="1800" kern="1200" dirty="0"/>
        </a:p>
      </dsp:txBody>
      <dsp:txXfrm>
        <a:off x="307004" y="697626"/>
        <a:ext cx="1472957" cy="883774"/>
      </dsp:txXfrm>
    </dsp:sp>
    <dsp:sp modelId="{46AA8FD3-F8DE-4AD0-B299-48FD0ACB0D43}">
      <dsp:nvSpPr>
        <dsp:cNvPr id="0" name=""/>
        <dsp:cNvSpPr/>
      </dsp:nvSpPr>
      <dsp:spPr>
        <a:xfrm>
          <a:off x="4652447" y="1093006"/>
          <a:ext cx="441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7833" y="45720"/>
              </a:lnTo>
              <a:lnTo>
                <a:pt x="237833" y="46507"/>
              </a:lnTo>
              <a:lnTo>
                <a:pt x="441466" y="46507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61379" y="1136331"/>
        <a:ext cx="23603" cy="4791"/>
      </dsp:txXfrm>
    </dsp:sp>
    <dsp:sp modelId="{8512442D-509F-43E7-9515-F7A7395A3A8B}">
      <dsp:nvSpPr>
        <dsp:cNvPr id="0" name=""/>
        <dsp:cNvSpPr/>
      </dsp:nvSpPr>
      <dsp:spPr>
        <a:xfrm>
          <a:off x="2571170" y="513803"/>
          <a:ext cx="2083077" cy="1249846"/>
        </a:xfrm>
        <a:prstGeom prst="parallelogram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4 </a:t>
          </a:r>
          <a:r>
            <a:rPr lang="fr-FR" sz="1800" kern="1200" dirty="0" err="1"/>
            <a:t>Lists</a:t>
          </a:r>
          <a:r>
            <a:rPr lang="fr-FR" sz="1800" kern="1200" dirty="0"/>
            <a:t> </a:t>
          </a:r>
          <a:endParaRPr lang="en-US" sz="1800" kern="1200" dirty="0"/>
        </a:p>
      </dsp:txBody>
      <dsp:txXfrm>
        <a:off x="2874952" y="696072"/>
        <a:ext cx="1475513" cy="885308"/>
      </dsp:txXfrm>
    </dsp:sp>
    <dsp:sp modelId="{51908506-FCD6-4D1A-8001-81A24507734A}">
      <dsp:nvSpPr>
        <dsp:cNvPr id="0" name=""/>
        <dsp:cNvSpPr/>
      </dsp:nvSpPr>
      <dsp:spPr>
        <a:xfrm>
          <a:off x="7207591" y="1093794"/>
          <a:ext cx="448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507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19867" y="1137118"/>
        <a:ext cx="23955" cy="4791"/>
      </dsp:txXfrm>
    </dsp:sp>
    <dsp:sp modelId="{E623EB1B-92A4-4873-A84D-07A24E6523FB}">
      <dsp:nvSpPr>
        <dsp:cNvPr id="0" name=""/>
        <dsp:cNvSpPr/>
      </dsp:nvSpPr>
      <dsp:spPr>
        <a:xfrm>
          <a:off x="5126314" y="514590"/>
          <a:ext cx="2083077" cy="1249846"/>
        </a:xfrm>
        <a:prstGeom prst="flowChartInputOutp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Sampling the </a:t>
          </a:r>
          <a:r>
            <a:rPr lang="fr-FR" sz="1800" kern="1200" dirty="0" err="1"/>
            <a:t>join</a:t>
          </a:r>
          <a:r>
            <a:rPr lang="fr-FR" sz="1800" kern="1200" dirty="0"/>
            <a:t> </a:t>
          </a:r>
          <a:r>
            <a:rPr lang="fr-FR" sz="1800" kern="1200" dirty="0" err="1"/>
            <a:t>list</a:t>
          </a:r>
          <a:r>
            <a:rPr lang="fr-FR" sz="1800" kern="1200" dirty="0"/>
            <a:t> of all </a:t>
          </a:r>
          <a:r>
            <a:rPr lang="fr-FR" sz="1800" kern="1200" dirty="0" err="1"/>
            <a:t>characters</a:t>
          </a:r>
          <a:r>
            <a:rPr lang="fr-FR" sz="1800" kern="1200" dirty="0"/>
            <a:t> </a:t>
          </a:r>
          <a:endParaRPr lang="en-US" sz="1800" kern="1200" dirty="0"/>
        </a:p>
      </dsp:txBody>
      <dsp:txXfrm>
        <a:off x="5542929" y="514590"/>
        <a:ext cx="1249847" cy="1249846"/>
      </dsp:txXfrm>
    </dsp:sp>
    <dsp:sp modelId="{BE64D0F5-02AD-4BAA-A648-0AC80795D124}">
      <dsp:nvSpPr>
        <dsp:cNvPr id="0" name=""/>
        <dsp:cNvSpPr/>
      </dsp:nvSpPr>
      <dsp:spPr>
        <a:xfrm>
          <a:off x="1041545" y="1762637"/>
          <a:ext cx="7688491" cy="447445"/>
        </a:xfrm>
        <a:custGeom>
          <a:avLst/>
          <a:gdLst/>
          <a:ahLst/>
          <a:cxnLst/>
          <a:rect l="0" t="0" r="0" b="0"/>
          <a:pathLst>
            <a:path>
              <a:moveTo>
                <a:pt x="7688491" y="0"/>
              </a:moveTo>
              <a:lnTo>
                <a:pt x="7688491" y="240822"/>
              </a:lnTo>
              <a:lnTo>
                <a:pt x="0" y="240822"/>
              </a:lnTo>
              <a:lnTo>
                <a:pt x="0" y="447445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93208" y="1983964"/>
        <a:ext cx="385166" cy="4791"/>
      </dsp:txXfrm>
    </dsp:sp>
    <dsp:sp modelId="{066E7457-BD0D-4826-B468-BF380690075C}">
      <dsp:nvSpPr>
        <dsp:cNvPr id="0" name=""/>
        <dsp:cNvSpPr/>
      </dsp:nvSpPr>
      <dsp:spPr>
        <a:xfrm>
          <a:off x="7688499" y="514590"/>
          <a:ext cx="2083077" cy="1249846"/>
        </a:xfrm>
        <a:prstGeom prst="flowChartInputOutp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Making</a:t>
          </a:r>
          <a:r>
            <a:rPr lang="fr-FR" sz="1800" kern="1200" dirty="0"/>
            <a:t> a </a:t>
          </a:r>
          <a:r>
            <a:rPr lang="fr-FR" sz="1800" kern="1200" dirty="0" err="1"/>
            <a:t>list</a:t>
          </a:r>
          <a:r>
            <a:rPr lang="fr-FR" sz="1800" kern="1200" dirty="0"/>
            <a:t> </a:t>
          </a:r>
          <a:r>
            <a:rPr lang="fr-FR" sz="1800" kern="1200" dirty="0" err="1"/>
            <a:t>from</a:t>
          </a:r>
          <a:r>
            <a:rPr lang="fr-FR" sz="1800" kern="1200" dirty="0"/>
            <a:t> 6 to 16 </a:t>
          </a:r>
          <a:r>
            <a:rPr lang="fr-FR" sz="1800" kern="1200" dirty="0" err="1"/>
            <a:t>characters</a:t>
          </a:r>
          <a:endParaRPr lang="en-US" sz="1800" kern="1200" dirty="0"/>
        </a:p>
      </dsp:txBody>
      <dsp:txXfrm>
        <a:off x="8105114" y="514590"/>
        <a:ext cx="1249847" cy="1249846"/>
      </dsp:txXfrm>
    </dsp:sp>
    <dsp:sp modelId="{332B44BA-2602-4FC5-AC13-03BA5C9939AF}">
      <dsp:nvSpPr>
        <dsp:cNvPr id="0" name=""/>
        <dsp:cNvSpPr/>
      </dsp:nvSpPr>
      <dsp:spPr>
        <a:xfrm>
          <a:off x="2081284" y="2821685"/>
          <a:ext cx="4504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322" y="45720"/>
              </a:lnTo>
              <a:lnTo>
                <a:pt x="242322" y="46782"/>
              </a:lnTo>
              <a:lnTo>
                <a:pt x="450444" y="4678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94480" y="2865010"/>
        <a:ext cx="24052" cy="4791"/>
      </dsp:txXfrm>
    </dsp:sp>
    <dsp:sp modelId="{2D01D2AC-B8BA-4756-809C-6948B06F6DC8}">
      <dsp:nvSpPr>
        <dsp:cNvPr id="0" name=""/>
        <dsp:cNvSpPr/>
      </dsp:nvSpPr>
      <dsp:spPr>
        <a:xfrm>
          <a:off x="7" y="2242482"/>
          <a:ext cx="2083077" cy="1249846"/>
        </a:xfrm>
        <a:prstGeom prst="flowChartInputOutp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Mixing</a:t>
          </a:r>
          <a:r>
            <a:rPr lang="fr-FR" sz="1800" kern="1200" dirty="0"/>
            <a:t> the </a:t>
          </a:r>
          <a:r>
            <a:rPr lang="fr-FR" sz="1800" kern="1200" dirty="0" err="1"/>
            <a:t>characters</a:t>
          </a:r>
          <a:endParaRPr lang="en-US" sz="1800" kern="1200" dirty="0"/>
        </a:p>
      </dsp:txBody>
      <dsp:txXfrm>
        <a:off x="416622" y="2242482"/>
        <a:ext cx="1249847" cy="1249846"/>
      </dsp:txXfrm>
    </dsp:sp>
    <dsp:sp modelId="{861EA4D6-8995-4FE3-AAD9-FF3FE3E4CA60}">
      <dsp:nvSpPr>
        <dsp:cNvPr id="0" name=""/>
        <dsp:cNvSpPr/>
      </dsp:nvSpPr>
      <dsp:spPr>
        <a:xfrm>
          <a:off x="4645406" y="2822747"/>
          <a:ext cx="448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50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7682" y="2866072"/>
        <a:ext cx="23955" cy="4791"/>
      </dsp:txXfrm>
    </dsp:sp>
    <dsp:sp modelId="{FC7531A1-805A-4328-B25B-438B62C9108A}">
      <dsp:nvSpPr>
        <dsp:cNvPr id="0" name=""/>
        <dsp:cNvSpPr/>
      </dsp:nvSpPr>
      <dsp:spPr>
        <a:xfrm>
          <a:off x="2564129" y="2243544"/>
          <a:ext cx="2083077" cy="1249846"/>
        </a:xfrm>
        <a:prstGeom prst="parallelogram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Joining</a:t>
          </a:r>
          <a:r>
            <a:rPr lang="fr-FR" sz="1800" kern="1200" dirty="0"/>
            <a:t> the </a:t>
          </a:r>
          <a:r>
            <a:rPr lang="fr-FR" sz="1800" kern="1200" dirty="0" err="1"/>
            <a:t>characters</a:t>
          </a:r>
          <a:endParaRPr lang="en-US" sz="1800" kern="1200" dirty="0"/>
        </a:p>
      </dsp:txBody>
      <dsp:txXfrm>
        <a:off x="2867911" y="2425813"/>
        <a:ext cx="1475513" cy="885308"/>
      </dsp:txXfrm>
    </dsp:sp>
    <dsp:sp modelId="{B51DF3AC-379A-479E-B19A-CBE7ECE1E282}">
      <dsp:nvSpPr>
        <dsp:cNvPr id="0" name=""/>
        <dsp:cNvSpPr/>
      </dsp:nvSpPr>
      <dsp:spPr>
        <a:xfrm>
          <a:off x="5126314" y="2243544"/>
          <a:ext cx="2083077" cy="12498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Password</a:t>
          </a:r>
          <a:endParaRPr lang="en-US" sz="1800" kern="1200" dirty="0"/>
        </a:p>
      </dsp:txBody>
      <dsp:txXfrm>
        <a:off x="5431374" y="2426580"/>
        <a:ext cx="1472957" cy="883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87F8F5-3D09-46E1-99EA-D4C7542F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A75B46-3BD0-4E6E-ADD9-C95C0171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1F28FE-A5A4-4CFE-AEB1-1D76585F5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4D2AC5-4857-4BD7-A9EF-36115FC41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019C67-A14A-4487-A158-C9F6C3C5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64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45A13-2207-4065-9D5C-D413C874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9EECF8-83E7-4976-9C31-2DEF3A9A5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D2380D-5FF1-4B9A-847F-E81951C6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02F4B-D80F-406A-8F7C-790D6C94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F82AD6-FFA7-433C-BBA1-F4858991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99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4686D5C-3063-4648-9183-718611B9E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481142-16B2-4A17-86FC-2A5317FFD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89DFE9-8421-466D-994A-D13276E3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91DC52-FF6E-4F49-96FF-F5FBF1FD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E7E9E-F904-4FE8-A834-25C58D4C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09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A16DAE-2C90-4DC5-99F5-CCCFCAF5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B5E74-7EFC-427A-B641-FE393D036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BEBC17-BC04-42E8-968B-DCC107D2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228314-2998-4771-A3C2-8F5325C2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64C131-2C81-4D1C-AD25-E1154CD7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798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3E2A14-644F-42A5-9DCF-6751E559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EA20CB-3D6E-418D-A246-A39D6E92B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D73DC6-C18F-49F5-A21F-8D809612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513CED-51B8-4B91-A9DF-E50B9E77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82241C-6EC9-47BA-BC35-9E753BE8B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53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0B7E78-B427-4DA1-8954-E9488E71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D04051-B01D-4B9F-BE49-5D2C50235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1AC059-166C-46EB-9A0C-39EE2EEF1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88004F-70A6-4423-A324-B897D1AF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A9FE0D-53B5-4EAF-A9AB-C554BF7D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7B7EC9-BD22-4953-B394-89CD9E1A9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49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667A6-1F43-48D1-A0F3-6061B8039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54F6B5-0DD8-45FC-A3E8-FE5E39B1F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776147-0F5D-443E-9853-108154BB0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434CD8-F815-43BE-9EBD-38FC7DA2D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29CC3C-2503-49E6-B70F-4FC80C603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6AA0B7-5FFE-4F8D-A10C-127B819B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EE24FA-2075-4430-99EA-5A82B536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4AD1CE5-668E-4249-900A-960BB594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29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EEB91D-CA32-4422-A253-41AC274F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040427-A7B3-454A-B0E1-05486FB8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8D2DF5-3D28-444C-8352-51833EF7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D57B43-247A-4A53-BF75-1621B4186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44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6A0E5B9-37B4-40B2-A374-EE191CD3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4B4386F-F427-403A-A09D-053FF09A1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5E1B30-C37F-41DB-82D2-69D09AB3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7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D2D4A-E6BA-4CDB-9AEB-AC8A50BC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B7039E-AD5A-42BC-9B04-FC36302B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E1458E-AA13-49B9-AB6D-6C9A73F59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000172-407D-4866-A89E-40CBF5DF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54B759-9B6A-4B26-902E-4D8A0390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8330F9-8D66-44D0-A6E0-F8EFA617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53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27A01-1127-440F-8AE2-2C0B379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ED9CEFB-2FF5-46D3-A725-580B1487A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DE8930-3A72-40C7-8C4C-E3D399A06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A667BC-4105-4C02-BC55-02829A10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88B87F-806A-4EC1-81ED-114C2489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F07C23-FFC3-4E34-884C-72055058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50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2FCAC-5F53-4E59-8E89-F6797C73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611E78-85DF-4ED0-A611-803DB9E61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BC9701-53E1-4E44-BA26-B1621CB7F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C8A1E-146C-4BA6-8BC2-55456B7CCF0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2C4C8D-E16F-4A99-8F6D-05C1197C9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F8052-EB75-48FD-85E8-0EE5F534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02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vermesongs.com/category/qa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2CB4F4-C0C9-4AEF-A06B-FE1C99E0C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080808"/>
                </a:solidFill>
              </a:rPr>
              <a:t>Ingrid Mongori </a:t>
            </a:r>
            <a:r>
              <a:rPr lang="fr-FR" sz="2000" dirty="0" err="1">
                <a:solidFill>
                  <a:srgbClr val="080808"/>
                </a:solidFill>
              </a:rPr>
              <a:t>Yondo</a:t>
            </a:r>
            <a:endParaRPr lang="fr-FR" sz="2000" dirty="0">
              <a:solidFill>
                <a:srgbClr val="080808"/>
              </a:solidFill>
            </a:endParaRPr>
          </a:p>
          <a:p>
            <a:r>
              <a:rPr lang="fr-FR" sz="1200" dirty="0">
                <a:solidFill>
                  <a:srgbClr val="080808"/>
                </a:solidFill>
              </a:rPr>
              <a:t>13/12/2021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33C2C-325A-4100-8E0F-30DB59167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846" y="2556517"/>
            <a:ext cx="7304518" cy="1848196"/>
          </a:xfrm>
          <a:noFill/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080808"/>
                </a:solidFill>
              </a:rPr>
              <a:t>Python program to generate a random strong password</a:t>
            </a:r>
            <a:endParaRPr lang="fr-FR" sz="4400" b="1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9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EA0CCF-BF34-4942-9EDD-78F2E5EF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password?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893713-EF87-426E-B6EC-BCCBDA109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effectLst/>
              </a:rPr>
              <a:t>“A password is a basic security mechanism that consists of a secret pass phrase created using alphabetic, numeric, alphanumeric and symbolic characters, or a combination. A password is used to restrict access to a system, application or service to only those users who have memorized or stored and/or are authorized to use it.</a:t>
            </a:r>
          </a:p>
          <a:p>
            <a:pPr marL="0" indent="0">
              <a:buNone/>
            </a:pPr>
            <a:r>
              <a:rPr lang="en-US" sz="2000" b="0" i="0" dirty="0">
                <a:effectLst/>
              </a:rPr>
              <a:t>A password may also be called an access code, PIN or secret code.”</a:t>
            </a:r>
          </a:p>
          <a:p>
            <a:pPr marL="0"/>
            <a:endParaRPr lang="en-US" sz="2000" b="0" i="0" dirty="0">
              <a:effectLst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</a:rPr>
              <a:t>Techopedia</a:t>
            </a:r>
          </a:p>
          <a:p>
            <a:pPr marL="0"/>
            <a:endParaRPr lang="en-US" sz="2000" dirty="0"/>
          </a:p>
        </p:txBody>
      </p:sp>
      <p:pic>
        <p:nvPicPr>
          <p:cNvPr id="8" name="Espace réservé du contenu 7" descr="Nombres et symboles">
            <a:extLst>
              <a:ext uri="{FF2B5EF4-FFF2-40B4-BE49-F238E27FC236}">
                <a16:creationId xmlns:a16="http://schemas.microsoft.com/office/drawing/2014/main" id="{CAE25FEE-0960-4E64-AC91-54EC0D86FC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r="13270" b="-1"/>
          <a:stretch/>
        </p:blipFill>
        <p:spPr>
          <a:xfrm>
            <a:off x="7223694" y="2184914"/>
            <a:ext cx="3779851" cy="3755915"/>
          </a:xfrm>
          <a:prstGeom prst="rect">
            <a:avLst/>
          </a:pr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4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2C9F9B-B4F7-4F76-8C47-283A6004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fr-FR" sz="5200" b="1" dirty="0"/>
              <a:t>Challenges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B47EE92-0F72-4831-9125-873A83884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367411"/>
              </p:ext>
            </p:extLst>
          </p:nvPr>
        </p:nvGraphicFramePr>
        <p:xfrm>
          <a:off x="480391" y="1855305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33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50B5B0-312E-4CEB-962D-508072DA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/>
              <a:t>Process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3B4AF5-7D90-41A1-91E0-4D32DF55B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721297"/>
              </p:ext>
            </p:extLst>
          </p:nvPr>
        </p:nvGraphicFramePr>
        <p:xfrm>
          <a:off x="894457" y="1779205"/>
          <a:ext cx="9773521" cy="4007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llipse 3">
            <a:extLst>
              <a:ext uri="{FF2B5EF4-FFF2-40B4-BE49-F238E27FC236}">
                <a16:creationId xmlns:a16="http://schemas.microsoft.com/office/drawing/2014/main" id="{EDA42BA8-666F-4886-80D5-F4A9E5A81585}"/>
              </a:ext>
            </a:extLst>
          </p:cNvPr>
          <p:cNvSpPr/>
          <p:nvPr/>
        </p:nvSpPr>
        <p:spPr>
          <a:xfrm>
            <a:off x="2142699" y="268860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56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C74C2AC-4A21-478A-9588-5AFC82ED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601"/>
            <a:ext cx="10515600" cy="2852737"/>
          </a:xfrm>
          <a:scene3d>
            <a:camera prst="perspectiveBelow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fr-FR" sz="6600" dirty="0"/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55023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79FF5B-FADE-42F7-944A-584EBCC59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20" y="112643"/>
            <a:ext cx="4995081" cy="6615704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import </a:t>
            </a:r>
            <a:r>
              <a:rPr lang="fr-FR" sz="1900" dirty="0" err="1">
                <a:latin typeface="+mj-lt"/>
              </a:rPr>
              <a:t>random</a:t>
            </a: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import string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length</a:t>
            </a:r>
            <a:r>
              <a:rPr lang="fr-FR" sz="1900" dirty="0">
                <a:latin typeface="+mj-lt"/>
              </a:rPr>
              <a:t> = </a:t>
            </a:r>
            <a:r>
              <a:rPr lang="fr-FR" sz="1900" dirty="0" err="1">
                <a:latin typeface="+mj-lt"/>
              </a:rPr>
              <a:t>random.randrange</a:t>
            </a:r>
            <a:r>
              <a:rPr lang="fr-FR" sz="1900" dirty="0">
                <a:latin typeface="+mj-lt"/>
              </a:rPr>
              <a:t>(2,12)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lower</a:t>
            </a:r>
            <a:r>
              <a:rPr lang="fr-FR" sz="1900" dirty="0">
                <a:latin typeface="+mj-lt"/>
              </a:rPr>
              <a:t> = </a:t>
            </a:r>
            <a:r>
              <a:rPr lang="fr-FR" sz="1900" dirty="0" err="1">
                <a:latin typeface="+mj-lt"/>
              </a:rPr>
              <a:t>string.ascii_lowercase</a:t>
            </a:r>
            <a:r>
              <a:rPr lang="fr-FR" sz="1900" dirty="0">
                <a:latin typeface="+mj-lt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upper</a:t>
            </a:r>
            <a:r>
              <a:rPr lang="fr-FR" sz="1900" dirty="0">
                <a:latin typeface="+mj-lt"/>
              </a:rPr>
              <a:t> = </a:t>
            </a:r>
            <a:r>
              <a:rPr lang="fr-FR" sz="1900" dirty="0" err="1">
                <a:latin typeface="+mj-lt"/>
              </a:rPr>
              <a:t>string.ascii_uppercase</a:t>
            </a:r>
            <a:r>
              <a:rPr lang="fr-FR" sz="1900" dirty="0">
                <a:latin typeface="+mj-lt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number</a:t>
            </a:r>
            <a:r>
              <a:rPr lang="fr-FR" sz="1900" dirty="0">
                <a:latin typeface="+mj-lt"/>
              </a:rPr>
              <a:t> = </a:t>
            </a:r>
            <a:r>
              <a:rPr lang="fr-FR" sz="1900" dirty="0" err="1">
                <a:latin typeface="+mj-lt"/>
              </a:rPr>
              <a:t>string.digits</a:t>
            </a:r>
            <a:r>
              <a:rPr lang="fr-FR" sz="1900" dirty="0">
                <a:latin typeface="+mj-lt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special_char</a:t>
            </a:r>
            <a:r>
              <a:rPr lang="fr-FR" sz="1900" dirty="0">
                <a:latin typeface="+mj-lt"/>
              </a:rPr>
              <a:t> = "@#$"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all = </a:t>
            </a:r>
            <a:r>
              <a:rPr lang="fr-FR" sz="1900" dirty="0" err="1">
                <a:latin typeface="+mj-lt"/>
              </a:rPr>
              <a:t>lower</a:t>
            </a:r>
            <a:r>
              <a:rPr lang="fr-FR" sz="1900" dirty="0">
                <a:latin typeface="+mj-lt"/>
              </a:rPr>
              <a:t> + </a:t>
            </a:r>
            <a:r>
              <a:rPr lang="fr-FR" sz="1900" dirty="0" err="1">
                <a:latin typeface="+mj-lt"/>
              </a:rPr>
              <a:t>upper</a:t>
            </a:r>
            <a:r>
              <a:rPr lang="fr-FR" sz="1900" dirty="0">
                <a:latin typeface="+mj-lt"/>
              </a:rPr>
              <a:t> + </a:t>
            </a:r>
            <a:r>
              <a:rPr lang="fr-FR" sz="1900" dirty="0" err="1">
                <a:latin typeface="+mj-lt"/>
              </a:rPr>
              <a:t>number</a:t>
            </a:r>
            <a:r>
              <a:rPr lang="fr-FR" sz="1900" dirty="0">
                <a:latin typeface="+mj-lt"/>
              </a:rPr>
              <a:t> + </a:t>
            </a:r>
            <a:r>
              <a:rPr lang="fr-FR" sz="1900" dirty="0" err="1">
                <a:latin typeface="+mj-lt"/>
              </a:rPr>
              <a:t>special_char</a:t>
            </a:r>
            <a:r>
              <a:rPr lang="fr-FR" sz="1900" dirty="0">
                <a:latin typeface="+mj-lt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sample</a:t>
            </a:r>
            <a:r>
              <a:rPr lang="fr-FR" sz="1900" dirty="0">
                <a:latin typeface="+mj-lt"/>
              </a:rPr>
              <a:t> = "".</a:t>
            </a:r>
            <a:r>
              <a:rPr lang="fr-FR" sz="1900" dirty="0" err="1">
                <a:latin typeface="+mj-lt"/>
              </a:rPr>
              <a:t>join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random.sample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all,length</a:t>
            </a:r>
            <a:r>
              <a:rPr lang="fr-FR" sz="1900" dirty="0">
                <a:latin typeface="+mj-lt"/>
              </a:rPr>
              <a:t>))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char_list</a:t>
            </a:r>
            <a:r>
              <a:rPr lang="fr-FR" sz="1900" dirty="0">
                <a:latin typeface="+mj-lt"/>
              </a:rPr>
              <a:t> = [</a:t>
            </a:r>
            <a:r>
              <a:rPr lang="fr-FR" sz="1900" dirty="0" err="1">
                <a:latin typeface="+mj-lt"/>
              </a:rPr>
              <a:t>random.choice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special_char</a:t>
            </a:r>
            <a:r>
              <a:rPr lang="fr-FR" sz="1900" dirty="0">
                <a:latin typeface="+mj-lt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            </a:t>
            </a:r>
            <a:r>
              <a:rPr lang="fr-FR" sz="1900" dirty="0" err="1">
                <a:latin typeface="+mj-lt"/>
              </a:rPr>
              <a:t>random.choice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lower</a:t>
            </a:r>
            <a:r>
              <a:rPr lang="fr-FR" sz="1900" dirty="0">
                <a:latin typeface="+mj-lt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            </a:t>
            </a:r>
            <a:r>
              <a:rPr lang="fr-FR" sz="1900" dirty="0" err="1">
                <a:latin typeface="+mj-lt"/>
              </a:rPr>
              <a:t>random.choice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upper</a:t>
            </a:r>
            <a:r>
              <a:rPr lang="fr-FR" sz="1900" dirty="0">
                <a:latin typeface="+mj-lt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            </a:t>
            </a:r>
            <a:r>
              <a:rPr lang="fr-FR" sz="1900" dirty="0" err="1">
                <a:latin typeface="+mj-lt"/>
              </a:rPr>
              <a:t>random.choice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number</a:t>
            </a:r>
            <a:r>
              <a:rPr lang="fr-FR" sz="1900" dirty="0">
                <a:latin typeface="+mj-lt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            </a:t>
            </a:r>
            <a:r>
              <a:rPr lang="fr-FR" sz="1900" dirty="0" err="1">
                <a:latin typeface="+mj-lt"/>
              </a:rPr>
              <a:t>sample</a:t>
            </a:r>
            <a:r>
              <a:rPr lang="fr-FR" sz="1900" dirty="0">
                <a:latin typeface="+mj-lt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random.shuffle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char_list</a:t>
            </a:r>
            <a:r>
              <a:rPr lang="fr-FR" sz="1900" dirty="0">
                <a:latin typeface="+mj-lt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password</a:t>
            </a:r>
            <a:r>
              <a:rPr lang="fr-FR" sz="1900" dirty="0">
                <a:latin typeface="+mj-lt"/>
              </a:rPr>
              <a:t> = ''.</a:t>
            </a:r>
            <a:r>
              <a:rPr lang="fr-FR" sz="1900" dirty="0" err="1">
                <a:latin typeface="+mj-lt"/>
              </a:rPr>
              <a:t>join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char_list</a:t>
            </a:r>
            <a:r>
              <a:rPr lang="fr-FR" sz="1900" dirty="0">
                <a:latin typeface="+mj-lt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print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password</a:t>
            </a:r>
            <a:r>
              <a:rPr lang="fr-FR" sz="19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fr-FR" sz="600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aphique 13" descr="Ordinateur portable contour">
            <a:extLst>
              <a:ext uri="{FF2B5EF4-FFF2-40B4-BE49-F238E27FC236}">
                <a16:creationId xmlns:a16="http://schemas.microsoft.com/office/drawing/2014/main" id="{2541AC90-02F2-49B8-9341-41CC16CF5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29" y="2051165"/>
            <a:ext cx="3217333" cy="3217333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2CCD02D-D577-4C4A-96A4-3A0D1AFF4DEC}"/>
              </a:ext>
            </a:extLst>
          </p:cNvPr>
          <p:cNvSpPr txBox="1"/>
          <p:nvPr/>
        </p:nvSpPr>
        <p:spPr>
          <a:xfrm>
            <a:off x="8303488" y="3429000"/>
            <a:ext cx="1681016" cy="461665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67520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5E27B9-0145-4D28-A3BC-D9F9B4C8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85" y="2126808"/>
            <a:ext cx="346271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/>
              <a:t>Demo</a:t>
            </a:r>
          </a:p>
        </p:txBody>
      </p:sp>
      <p:pic>
        <p:nvPicPr>
          <p:cNvPr id="31" name="Graphic 30" descr="Jouer">
            <a:extLst>
              <a:ext uri="{FF2B5EF4-FFF2-40B4-BE49-F238E27FC236}">
                <a16:creationId xmlns:a16="http://schemas.microsoft.com/office/drawing/2014/main" id="{E2211444-8D44-4433-B269-A1BDACDA5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652" y="1838738"/>
            <a:ext cx="1316022" cy="1316022"/>
          </a:xfrm>
          <a:prstGeom prst="rect">
            <a:avLst/>
          </a:prstGeom>
        </p:spPr>
      </p:pic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00C4B65C-BED9-4C6F-BE74-4FB0469B4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01292" y="52301"/>
            <a:ext cx="6989216" cy="49099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E556BA7-B146-4C89-A69A-0122D8C78282}"/>
              </a:ext>
            </a:extLst>
          </p:cNvPr>
          <p:cNvSpPr txBox="1"/>
          <p:nvPr/>
        </p:nvSpPr>
        <p:spPr>
          <a:xfrm flipH="1">
            <a:off x="1" y="5814459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Passwords</a:t>
            </a:r>
            <a:r>
              <a:rPr lang="fr-FR" b="1" dirty="0"/>
              <a:t>: </a:t>
            </a:r>
            <a:r>
              <a:rPr lang="fr-FR" dirty="0"/>
              <a:t>7@yMPB5cRU@U ; 7taG0s5#Le9 ; Ah@9iV06Q0XI# ; @y8a8WwnEPb$dP, …</a:t>
            </a:r>
          </a:p>
        </p:txBody>
      </p:sp>
    </p:spTree>
    <p:extLst>
      <p:ext uri="{BB962C8B-B14F-4D97-AF65-F5344CB8AC3E}">
        <p14:creationId xmlns:p14="http://schemas.microsoft.com/office/powerpoint/2010/main" val="36274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 22" descr="Une image contenant texte, intérieur, grille-pain, plastique&#10;&#10;Description générée automatiquement">
            <a:extLst>
              <a:ext uri="{FF2B5EF4-FFF2-40B4-BE49-F238E27FC236}">
                <a16:creationId xmlns:a16="http://schemas.microsoft.com/office/drawing/2014/main" id="{7CBE9110-5C13-49E5-B866-E71772CC6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7980" y="1595614"/>
            <a:ext cx="10488359" cy="4405110"/>
          </a:xfrm>
          <a:prstGeom prst="rect">
            <a:avLst/>
          </a:prstGeom>
          <a:ln>
            <a:noFill/>
          </a:ln>
        </p:spPr>
      </p:pic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307</Words>
  <Application>Microsoft Office PowerPoint</Application>
  <PresentationFormat>Grand écran</PresentationFormat>
  <Paragraphs>66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Python program to generate a random strong password</vt:lpstr>
      <vt:lpstr>What is a password?</vt:lpstr>
      <vt:lpstr>Challenges</vt:lpstr>
      <vt:lpstr>Process</vt:lpstr>
      <vt:lpstr>LET’S CODE!</vt:lpstr>
      <vt:lpstr>Présentation PowerPoint</vt:lpstr>
      <vt:lpstr>Demo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Generate random  strong password</dc:title>
  <dc:creator>Gladys MONGORI</dc:creator>
  <cp:lastModifiedBy>Gladys MONGORI</cp:lastModifiedBy>
  <cp:revision>27</cp:revision>
  <dcterms:created xsi:type="dcterms:W3CDTF">2021-12-03T10:29:37Z</dcterms:created>
  <dcterms:modified xsi:type="dcterms:W3CDTF">2021-12-13T08:07:44Z</dcterms:modified>
</cp:coreProperties>
</file>